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50" r:id="rId4"/>
  </p:sldMasterIdLst>
  <p:notesMasterIdLst>
    <p:notesMasterId r:id="rId15"/>
  </p:notesMasterIdLst>
  <p:handoutMasterIdLst>
    <p:handoutMasterId r:id="rId16"/>
  </p:handoutMasterIdLst>
  <p:sldIdLst>
    <p:sldId id="669" r:id="rId5"/>
    <p:sldId id="283" r:id="rId6"/>
    <p:sldId id="681" r:id="rId7"/>
    <p:sldId id="682" r:id="rId8"/>
    <p:sldId id="683" r:id="rId9"/>
    <p:sldId id="684" r:id="rId10"/>
    <p:sldId id="685" r:id="rId11"/>
    <p:sldId id="686" r:id="rId12"/>
    <p:sldId id="687" r:id="rId13"/>
    <p:sldId id="660" r:id="rId1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Divider" id="{13036446-E403-464F-9B41-0E9BB47BE636}">
          <p14:sldIdLst>
            <p14:sldId id="669"/>
            <p14:sldId id="283"/>
            <p14:sldId id="681"/>
            <p14:sldId id="682"/>
            <p14:sldId id="683"/>
            <p14:sldId id="684"/>
            <p14:sldId id="685"/>
            <p14:sldId id="686"/>
            <p14:sldId id="687"/>
            <p14:sldId id="6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4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orient="horz" pos="76" userDrawn="1">
          <p15:clr>
            <a:srgbClr val="A4A3A4"/>
          </p15:clr>
        </p15:guide>
        <p15:guide id="3" pos="2304" userDrawn="1">
          <p15:clr>
            <a:srgbClr val="A4A3A4"/>
          </p15:clr>
        </p15:guide>
        <p15:guide id="4" pos="289" userDrawn="1">
          <p15:clr>
            <a:srgbClr val="A4A3A4"/>
          </p15:clr>
        </p15:guide>
        <p15:guide id="5" pos="4324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77BD76-DAF5-4062-953B-B01A77316C35}" name="Sydney Kalnay" initials="SK" userId="S::skalnay@overdrive.com::92cd7ec9-1122-420e-a00d-f2d701a84130" providerId="AD"/>
  <p188:author id="{0EB3C8E9-422C-CA17-F229-B0A5A84AD959}" name="Courtney Chieffo" initials="CC" userId="S::cchieffo@overdrive.com::9e40a866-e185-4c96-9b70-87edecc84cb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493"/>
    <a:srgbClr val="9FDDF9"/>
    <a:srgbClr val="118BC9"/>
    <a:srgbClr val="461B48"/>
    <a:srgbClr val="5E2460"/>
    <a:srgbClr val="BE5AC1"/>
    <a:srgbClr val="808080"/>
    <a:srgbClr val="38BAD1"/>
    <a:srgbClr val="1F596B"/>
    <a:srgbClr val="39A3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1A56C7-022A-4368-9B92-CE716D6100D5}" v="2" dt="2026-02-11T16:38:07.4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77435" autoAdjust="0"/>
  </p:normalViewPr>
  <p:slideViewPr>
    <p:cSldViewPr snapToGrid="0" snapToObjects="1">
      <p:cViewPr varScale="1">
        <p:scale>
          <a:sx n="74" d="100"/>
          <a:sy n="74" d="100"/>
        </p:scale>
        <p:origin x="1908" y="294"/>
      </p:cViewPr>
      <p:guideLst>
        <p:guide orient="horz" pos="2160"/>
        <p:guide pos="3840"/>
        <p:guide orient="horz" pos="2448"/>
      </p:guideLst>
    </p:cSldViewPr>
  </p:slideViewPr>
  <p:outlineViewPr>
    <p:cViewPr>
      <p:scale>
        <a:sx n="33" d="100"/>
        <a:sy n="33" d="100"/>
      </p:scale>
      <p:origin x="0" y="-4196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3972" y="84"/>
      </p:cViewPr>
      <p:guideLst>
        <p:guide orient="horz" pos="3024"/>
        <p:guide orient="horz" pos="76"/>
        <p:guide pos="2304"/>
        <p:guide pos="289"/>
        <p:guide pos="4324"/>
      </p:guideLst>
    </p:cSldViewPr>
  </p:notesViewPr>
  <p:gridSpacing cx="228600" cy="2286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29399" y="9105739"/>
            <a:ext cx="685801" cy="49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156" tIns="50577" rIns="191448" bIns="50577" numCol="1" anchor="t" anchorCtr="0" compatLnSpc="1">
            <a:prstTxWarp prst="textNoShape">
              <a:avLst/>
            </a:prstTxWarp>
          </a:bodyPr>
          <a:lstStyle>
            <a:lvl1pPr algn="r" defTabSz="1010995">
              <a:defRPr sz="1200">
                <a:latin typeface="Aptos" panose="020B0004020202020204" pitchFamily="34" charset="0"/>
                <a:cs typeface="Aptos" panose="020B0004020202020204" pitchFamily="34" charset="0"/>
              </a:defRPr>
            </a:lvl1pPr>
          </a:lstStyle>
          <a:p>
            <a:pPr>
              <a:defRPr/>
            </a:pPr>
            <a:fld id="{7FDF26C3-44E2-4FCC-BF1D-61E896687C5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7226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11" tIns="47855" rIns="95711" bIns="4785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5711" tIns="47855" rIns="95711" bIns="47855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29399" y="9105739"/>
            <a:ext cx="685801" cy="49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156" tIns="50577" rIns="191448" bIns="50577" numCol="1" anchor="t" anchorCtr="0" compatLnSpc="1">
            <a:prstTxWarp prst="textNoShape">
              <a:avLst/>
            </a:prstTxWarp>
          </a:bodyPr>
          <a:lstStyle>
            <a:lvl1pPr algn="r" defTabSz="1010995">
              <a:defRPr sz="1300">
                <a:latin typeface="Aptos" panose="020B0004020202020204" pitchFamily="34" charset="0"/>
                <a:cs typeface="Aptos" panose="020B0004020202020204" pitchFamily="34" charset="0"/>
              </a:defRPr>
            </a:lvl1pPr>
          </a:lstStyle>
          <a:p>
            <a:pPr>
              <a:defRPr/>
            </a:pPr>
            <a:fld id="{7FDF26C3-44E2-4FCC-BF1D-61E896687C5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2077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indent="0" algn="l" defTabSz="914400" rtl="0" eaLnBrk="1" latinLnBrk="0" hangingPunct="1">
      <a:spcAft>
        <a:spcPts val="300"/>
      </a:spcAft>
      <a:buFont typeface="Aptos" panose="020B0004020202020204" pitchFamily="34" charset="0"/>
      <a:buNone/>
      <a:defRPr lang="en-US" sz="1400" kern="1200" baseline="0" dirty="0" smtClean="0">
        <a:solidFill>
          <a:srgbClr val="000000"/>
        </a:solidFill>
        <a:latin typeface="Aptos" panose="020B0004020202020204" pitchFamily="34" charset="0"/>
        <a:ea typeface="Aptos" panose="020B0004020202020204" pitchFamily="34" charset="0"/>
        <a:cs typeface="Aptos" panose="020B0004020202020204" pitchFamily="34" charset="0"/>
      </a:defRPr>
    </a:lvl1pPr>
    <a:lvl2pPr marL="342900" indent="-165100" algn="l" defTabSz="914400" rtl="0" eaLnBrk="1" latinLnBrk="0" hangingPunct="1">
      <a:spcAft>
        <a:spcPts val="300"/>
      </a:spcAft>
      <a:buFont typeface="Aptos" panose="020B0004020202020204" pitchFamily="34" charset="0"/>
      <a:buChar char="–"/>
      <a:defRPr lang="en-US" sz="1200" kern="1200" baseline="0" dirty="0" smtClean="0">
        <a:solidFill>
          <a:srgbClr val="000000"/>
        </a:solidFill>
        <a:latin typeface="Aptos" panose="020B0004020202020204" pitchFamily="34" charset="0"/>
        <a:ea typeface="Aptos" panose="020B0004020202020204" pitchFamily="34" charset="0"/>
        <a:cs typeface="Aptos" panose="020B0004020202020204" pitchFamily="34" charset="0"/>
      </a:defRPr>
    </a:lvl2pPr>
    <a:lvl3pPr marL="635000" indent="-114300" algn="l" defTabSz="914400" rtl="0" eaLnBrk="1" latinLnBrk="0" hangingPunct="1">
      <a:spcAft>
        <a:spcPts val="300"/>
      </a:spcAft>
      <a:buFont typeface="Aptos" panose="020B0004020202020204" pitchFamily="34" charset="0"/>
      <a:buChar char="•"/>
      <a:defRPr lang="en-US" sz="1050" kern="1200" baseline="0" dirty="0" smtClean="0">
        <a:solidFill>
          <a:srgbClr val="000000"/>
        </a:solidFill>
        <a:latin typeface="Aptos" panose="020B0004020202020204" pitchFamily="34" charset="0"/>
        <a:ea typeface="Aptos" panose="020B0004020202020204" pitchFamily="34" charset="0"/>
        <a:cs typeface="Aptos" panose="020B0004020202020204" pitchFamily="34" charset="0"/>
      </a:defRPr>
    </a:lvl3pPr>
    <a:lvl4pPr marL="863600" indent="-114300" algn="l" defTabSz="914400" rtl="0" eaLnBrk="1" latinLnBrk="0" hangingPunct="1">
      <a:spcAft>
        <a:spcPts val="300"/>
      </a:spcAft>
      <a:buFont typeface="Aptos" panose="020B0004020202020204" pitchFamily="34" charset="0"/>
      <a:buChar char="–"/>
      <a:defRPr lang="en-US" sz="900" kern="1200" baseline="0" dirty="0" smtClean="0">
        <a:solidFill>
          <a:srgbClr val="000000"/>
        </a:solidFill>
        <a:latin typeface="Aptos" panose="020B0004020202020204" pitchFamily="34" charset="0"/>
        <a:ea typeface="Aptos" panose="020B0004020202020204" pitchFamily="34" charset="0"/>
        <a:cs typeface="Aptos" panose="020B0004020202020204" pitchFamily="34" charset="0"/>
      </a:defRPr>
    </a:lvl4pPr>
    <a:lvl5pPr marL="1092200" indent="-114300" algn="l" defTabSz="914400" rtl="0" eaLnBrk="1" latinLnBrk="0" hangingPunct="1">
      <a:spcAft>
        <a:spcPts val="300"/>
      </a:spcAft>
      <a:buFont typeface="Aptos" panose="020B0004020202020204" pitchFamily="34" charset="0"/>
      <a:buChar char="•"/>
      <a:defRPr lang="en-US" sz="800" kern="1200" baseline="0" dirty="0">
        <a:solidFill>
          <a:srgbClr val="000000"/>
        </a:solidFill>
        <a:latin typeface="Aptos" panose="020B0004020202020204" pitchFamily="34" charset="0"/>
        <a:ea typeface="Aptos" panose="020B0004020202020204" pitchFamily="34" charset="0"/>
        <a:cs typeface="Aptos" panose="020B00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DF26C3-44E2-4FCC-BF1D-61E896687C5C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53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baseline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Calibri" panose="020F0502020204030204" pitchFamily="34" charset="0"/>
                <a:sym typeface="Helvetica Neue"/>
              </a:rPr>
              <a:t>Insert </a:t>
            </a:r>
            <a:r>
              <a:rPr lang="en-US" sz="1400" kern="1200" baseline="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Calibri" panose="020F0502020204030204" pitchFamily="34" charset="0"/>
                <a:sym typeface="Helvetica Neue"/>
              </a:rPr>
              <a:t>next action step – the ask…</a:t>
            </a:r>
          </a:p>
          <a:p>
            <a:r>
              <a:rPr lang="en-US" sz="1600" kern="1200" baseline="0" dirty="0">
                <a:solidFill>
                  <a:srgbClr val="172B4D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Ask for the next step/meeting.</a:t>
            </a:r>
            <a:endParaRPr lang="en-US" sz="1600" kern="1200" baseline="0" dirty="0">
              <a:solidFill>
                <a:srgbClr val="000000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DF26C3-44E2-4FCC-BF1D-61E896687C5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8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064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MLL students can learn content before mastering English when they have the proper support.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Language acquisition is not a barrier to grade-level work; scaffolding and differentiation make it possible.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Misconceptions can hinder progress. Science-backed strategies accelerate learning.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DF26C3-44E2-4FCC-BF1D-61E896687C5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11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Authentic spoken language modeling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Sora's audiobook and Read-Along offerings model authentic spoken language–and not just in English, but many languages.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Impactful for emerging speakers, dual immersion students, and learners looking for enrichment opportunities.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Content is professionally narrated by real humans (not AI); this professional narration supports comprehension and pronunciation. 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Plus, text-to-speech lets learners hear words while following along visually, reinforcing phonological awareness.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Professional narration supports listening comprehension and pronunciation.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Vocabulary and comprehension growth: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Sora simplifies active reading: readers can look up words instantly, take notes to provide context for new vocabulary, and create personal word banks for review. 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Diverse, leveled texts mean easy scaffolding and differentiation: language learners can start with simpler texts before progressing to more complex narratives.  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Teachers can monitor engagement through integrated reading data, helping them identify targeted intervention opportunities–opportunities that are often missed when using only print books. 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Vocabulary growth tools: Instantly look up words, take notes, and create personal word banks.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Teachers can monitor engagement and intervene early using integrated reading data.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DF26C3-44E2-4FCC-BF1D-61E896687C5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1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Collections of diverse content, accessible on any device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With Sora, schools can provide thousands of titles in multiple languages into a single, easy-to-use platform. No need to juggle multiple vendors or systems.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Every student, regardless of language background, can access high-quality reading materials that support literacy and language development.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Parents can read alongside their children in their home language, strengthening school-home connections and supporting biliteracy.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Interface available in multiple languages to keep families engaged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Switching languages is simple, so families feel confident and empowered to support learning at home.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A multilingual interface signals that your district values diversity and inclusion, fostering trust and engagement.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Filtering options for language, reading level, interest level, and more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Teachers and students can quickly find books that match language needs, grade level, and personal interests.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Teachers can curate collections or even assign titles to guide students to curricular titles, eliminating the guesswork.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Simplify differentiation and support IEPs by using filters to find the right content for the right learners.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When learners can select books that interest them in their preferred language, engagement and reading stamina increase.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DF26C3-44E2-4FCC-BF1D-61E896687C5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845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Customizable reading interface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Customization supports cognitive load theory. Learners who control their environment allocate more mental resources to comprehension rather than decoding.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Students can modify text scale, line spacing, and justification to reduce visual strain, improve comfort, and even find crossover benefits for students with special needs.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Options like dark mode and font weight adjustments help sustain attention during extended reading sessions.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Adjustable settings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Multilingual interface and adjustable audiobook speeds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A multilingual interface can reduce language barriers and instead foster student inclusion and even family engagement.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Adjustable playback speeds support fluency development and processing time, something that research shows is critical for second-language learners (comprehensible input at the right pace accelerates acquisition).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Minimized distractions 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Sora's reading environment minimizes distractions, which can improve learning outcomes for language learners because it enhances focus and reduces the cognitive load. (Note: Technically, it can improve learning outcomes for all–this isn't specific to the MLL audience, but it's still valid.)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Unlike print, digital platforms can streamline navigation and eliminate clutter, allowing learners to focus on text and audio integration.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DF26C3-44E2-4FCC-BF1D-61E896687C5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016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High-low texts, graphic novels, and comics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High-low texts provide age-appropriate themes with accessible language, reducing frustration and building confidence.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Graphic novels and comics leverage dual coding theory (text + visuals) to support comprehension and vocabulary acquisition.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Visual storytelling helps learners decode meaning and infer context, which accelerates language development.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Audiobooks and Read-Alongs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Audiobooks model fluent reading and authentic pronunciation, supporting phonological awareness and listening comprehension.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Read-Alongs combine text and audio, reinforcing decoding skills while providing immediate feedback for accuracy.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Engaging magazines for leisure reading or curricular alignment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Magazines offer</a:t>
            </a:r>
            <a:r>
              <a:rPr lang="en-US" b="1" dirty="0">
                <a:solidFill>
                  <a:srgbClr val="800080"/>
                </a:solidFill>
              </a:rPr>
              <a:t> </a:t>
            </a:r>
            <a:r>
              <a:rPr lang="en-US" dirty="0">
                <a:solidFill>
                  <a:srgbClr val="800080"/>
                </a:solidFill>
              </a:rPr>
              <a:t>high-interest, real-world content that motivates voluntary reading (a key predictor of language growth).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Current magazine issues connect classroom learning to relevant, authentic contexts, fostering relevance and engagement.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Short, rich articles reduce cognitive load and support language learners with manageable amounts of text.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DF26C3-44E2-4FCC-BF1D-61E896687C5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095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In-app dictionary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Sora's in-app dictionary helps students with instant access to definitions and more.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Plus, Sora retains a list of defined words for ongoing language growth.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Immediate access to definitions means sustained reading. According to research, uninterrupted reading flows improve comprehension and retention.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Pronunciation and translation tools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Sora's auditory pronunciations can help students improve phonological awareness and reinforce accurate articulation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Translation tools provide comprehensible input, which helps students connect new words to their first language.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Hearing words in both languages reinforces dual coding theory.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Active listening and fluency building with audio formats 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Boost oral language development by modeling fluent reading and authentic intonation. 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DF26C3-44E2-4FCC-BF1D-61E896687C5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929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Authentic texts in heritage languages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Access to authentic texts supports biliteracy development, which can strengthen flexible thinking and academic achievement.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Authentic texts also validate students' backgrounds and personal experiences, affirming their identities.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Popular translations of peer-favorite titles.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Translations of popular content can reduce feelings of isolation, creating more social connection opportunities for MLLs.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Books at varied reading levels to meet learners where they are.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You can build a collection that reflects your school community with culturally relevant titles in multiple languages. This supports biliteracy, and more importantly, student agency. A wide selection of materials encourages student choice, fostering a key factor in language acquisition: intrinsic motivation. 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800080"/>
                </a:solidFill>
              </a:rPr>
              <a:t>Differentiated texts allow learners to progress from simpler to more complex language structures, helping educators appropriately scaffold for language acquisition–all in the same app other readers are using.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DF26C3-44E2-4FCC-BF1D-61E896687C5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923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ra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0EE46D-3F1C-487E-B5A7-0367D8A14E41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188E2B40-CFF4-C5B2-2993-B00F69CD9AF8}"/>
              </a:ext>
            </a:extLst>
          </p:cNvPr>
          <p:cNvSpPr/>
          <p:nvPr userDrawn="1"/>
        </p:nvSpPr>
        <p:spPr>
          <a:xfrm>
            <a:off x="0" y="1"/>
            <a:ext cx="12192000" cy="5494180"/>
          </a:xfrm>
          <a:custGeom>
            <a:avLst/>
            <a:gdLst>
              <a:gd name="connsiteX0" fmla="*/ 0 w 12192000"/>
              <a:gd name="connsiteY0" fmla="*/ 0 h 5494180"/>
              <a:gd name="connsiteX1" fmla="*/ 12192000 w 12192000"/>
              <a:gd name="connsiteY1" fmla="*/ 0 h 5494180"/>
              <a:gd name="connsiteX2" fmla="*/ 12192000 w 12192000"/>
              <a:gd name="connsiteY2" fmla="*/ 5494180 h 5494180"/>
              <a:gd name="connsiteX3" fmla="*/ 11824000 w 12192000"/>
              <a:gd name="connsiteY3" fmla="*/ 5354277 h 5494180"/>
              <a:gd name="connsiteX4" fmla="*/ 6096000 w 12192000"/>
              <a:gd name="connsiteY4" fmla="*/ 4343400 h 5494180"/>
              <a:gd name="connsiteX5" fmla="*/ 368000 w 12192000"/>
              <a:gd name="connsiteY5" fmla="*/ 5354277 h 5494180"/>
              <a:gd name="connsiteX6" fmla="*/ 0 w 12192000"/>
              <a:gd name="connsiteY6" fmla="*/ 5494180 h 5494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494180">
                <a:moveTo>
                  <a:pt x="0" y="0"/>
                </a:moveTo>
                <a:lnTo>
                  <a:pt x="12192000" y="0"/>
                </a:lnTo>
                <a:lnTo>
                  <a:pt x="12192000" y="5494180"/>
                </a:lnTo>
                <a:lnTo>
                  <a:pt x="11824000" y="5354277"/>
                </a:lnTo>
                <a:cubicBezTo>
                  <a:pt x="10037918" y="4700305"/>
                  <a:pt x="8108639" y="4343400"/>
                  <a:pt x="6096000" y="4343400"/>
                </a:cubicBezTo>
                <a:cubicBezTo>
                  <a:pt x="4083361" y="4343400"/>
                  <a:pt x="2154082" y="4700305"/>
                  <a:pt x="368000" y="5354277"/>
                </a:cubicBezTo>
                <a:lnTo>
                  <a:pt x="0" y="5494180"/>
                </a:lnTo>
                <a:close/>
              </a:path>
            </a:pathLst>
          </a:custGeom>
          <a:solidFill>
            <a:srgbClr val="1024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C48C205-151E-7B7D-615C-E6A88E9597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664358" y="808258"/>
            <a:ext cx="2916651" cy="2868491"/>
            <a:chOff x="4770249" y="1096468"/>
            <a:chExt cx="2651501" cy="2607719"/>
          </a:xfrm>
        </p:grpSpPr>
        <p:grpSp>
          <p:nvGrpSpPr>
            <p:cNvPr id="62" name="Graphic 4">
              <a:extLst>
                <a:ext uri="{FF2B5EF4-FFF2-40B4-BE49-F238E27FC236}">
                  <a16:creationId xmlns:a16="http://schemas.microsoft.com/office/drawing/2014/main" id="{0EBBEBB0-590A-9802-9AFD-84867673D59A}"/>
                </a:ext>
              </a:extLst>
            </p:cNvPr>
            <p:cNvGrpSpPr/>
            <p:nvPr/>
          </p:nvGrpSpPr>
          <p:grpSpPr>
            <a:xfrm>
              <a:off x="5445367" y="1096468"/>
              <a:ext cx="1386232" cy="1306482"/>
              <a:chOff x="5445367" y="1096468"/>
              <a:chExt cx="1386232" cy="1306482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B4334B37-81A9-68F5-BF6A-7D4460F07DE9}"/>
                  </a:ext>
                </a:extLst>
              </p:cNvPr>
              <p:cNvSpPr/>
              <p:nvPr/>
            </p:nvSpPr>
            <p:spPr>
              <a:xfrm rot="-2700000">
                <a:off x="5417263" y="1865336"/>
                <a:ext cx="676701" cy="200809"/>
              </a:xfrm>
              <a:custGeom>
                <a:avLst/>
                <a:gdLst>
                  <a:gd name="connsiteX0" fmla="*/ 0 w 676701"/>
                  <a:gd name="connsiteY0" fmla="*/ 0 h 200809"/>
                  <a:gd name="connsiteX1" fmla="*/ 676702 w 676701"/>
                  <a:gd name="connsiteY1" fmla="*/ 0 h 200809"/>
                  <a:gd name="connsiteX2" fmla="*/ 676702 w 676701"/>
                  <a:gd name="connsiteY2" fmla="*/ 200810 h 200809"/>
                  <a:gd name="connsiteX3" fmla="*/ 0 w 676701"/>
                  <a:gd name="connsiteY3" fmla="*/ 200810 h 200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701" h="200809">
                    <a:moveTo>
                      <a:pt x="0" y="0"/>
                    </a:moveTo>
                    <a:lnTo>
                      <a:pt x="676702" y="0"/>
                    </a:lnTo>
                    <a:lnTo>
                      <a:pt x="676702" y="200810"/>
                    </a:lnTo>
                    <a:lnTo>
                      <a:pt x="0" y="20081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92D196C-F022-E58C-9605-543AFF06B4E2}"/>
                  </a:ext>
                </a:extLst>
              </p:cNvPr>
              <p:cNvSpPr/>
              <p:nvPr/>
            </p:nvSpPr>
            <p:spPr>
              <a:xfrm rot="-2700000">
                <a:off x="5435836" y="2042730"/>
                <a:ext cx="676701" cy="126103"/>
              </a:xfrm>
              <a:custGeom>
                <a:avLst/>
                <a:gdLst>
                  <a:gd name="connsiteX0" fmla="*/ 0 w 676701"/>
                  <a:gd name="connsiteY0" fmla="*/ 0 h 126103"/>
                  <a:gd name="connsiteX1" fmla="*/ 676702 w 676701"/>
                  <a:gd name="connsiteY1" fmla="*/ 0 h 126103"/>
                  <a:gd name="connsiteX2" fmla="*/ 676702 w 676701"/>
                  <a:gd name="connsiteY2" fmla="*/ 126104 h 126103"/>
                  <a:gd name="connsiteX3" fmla="*/ 0 w 676701"/>
                  <a:gd name="connsiteY3" fmla="*/ 126104 h 126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701" h="126103">
                    <a:moveTo>
                      <a:pt x="0" y="0"/>
                    </a:moveTo>
                    <a:lnTo>
                      <a:pt x="676702" y="0"/>
                    </a:lnTo>
                    <a:lnTo>
                      <a:pt x="676702" y="126104"/>
                    </a:lnTo>
                    <a:lnTo>
                      <a:pt x="0" y="12610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F8F20BB-26AE-FE3C-4F9E-67E1057F6C1F}"/>
                  </a:ext>
                </a:extLst>
              </p:cNvPr>
              <p:cNvSpPr/>
              <p:nvPr/>
            </p:nvSpPr>
            <p:spPr>
              <a:xfrm rot="-2700000">
                <a:off x="5618115" y="2056064"/>
                <a:ext cx="676701" cy="126103"/>
              </a:xfrm>
              <a:custGeom>
                <a:avLst/>
                <a:gdLst>
                  <a:gd name="connsiteX0" fmla="*/ 0 w 676701"/>
                  <a:gd name="connsiteY0" fmla="*/ 0 h 126103"/>
                  <a:gd name="connsiteX1" fmla="*/ 676702 w 676701"/>
                  <a:gd name="connsiteY1" fmla="*/ 0 h 126103"/>
                  <a:gd name="connsiteX2" fmla="*/ 676702 w 676701"/>
                  <a:gd name="connsiteY2" fmla="*/ 126104 h 126103"/>
                  <a:gd name="connsiteX3" fmla="*/ 0 w 676701"/>
                  <a:gd name="connsiteY3" fmla="*/ 126104 h 126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701" h="126103">
                    <a:moveTo>
                      <a:pt x="0" y="0"/>
                    </a:moveTo>
                    <a:lnTo>
                      <a:pt x="676702" y="0"/>
                    </a:lnTo>
                    <a:lnTo>
                      <a:pt x="676702" y="126104"/>
                    </a:lnTo>
                    <a:lnTo>
                      <a:pt x="0" y="12610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282C1EB1-4422-9FFD-D5FC-3FD29063C4AE}"/>
                  </a:ext>
                </a:extLst>
              </p:cNvPr>
              <p:cNvSpPr/>
              <p:nvPr/>
            </p:nvSpPr>
            <p:spPr>
              <a:xfrm rot="-2700000">
                <a:off x="5926173" y="1994304"/>
                <a:ext cx="581146" cy="90487"/>
              </a:xfrm>
              <a:custGeom>
                <a:avLst/>
                <a:gdLst>
                  <a:gd name="connsiteX0" fmla="*/ 0 w 581146"/>
                  <a:gd name="connsiteY0" fmla="*/ 0 h 90487"/>
                  <a:gd name="connsiteX1" fmla="*/ 581147 w 581146"/>
                  <a:gd name="connsiteY1" fmla="*/ 0 h 90487"/>
                  <a:gd name="connsiteX2" fmla="*/ 581147 w 581146"/>
                  <a:gd name="connsiteY2" fmla="*/ 90487 h 90487"/>
                  <a:gd name="connsiteX3" fmla="*/ 0 w 581146"/>
                  <a:gd name="connsiteY3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1146" h="90487">
                    <a:moveTo>
                      <a:pt x="0" y="0"/>
                    </a:moveTo>
                    <a:lnTo>
                      <a:pt x="581147" y="0"/>
                    </a:lnTo>
                    <a:lnTo>
                      <a:pt x="581147" y="90487"/>
                    </a:lnTo>
                    <a:lnTo>
                      <a:pt x="0" y="90487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7E6D37B3-717F-6A87-B180-3AD3FE94E26E}"/>
                  </a:ext>
                </a:extLst>
              </p:cNvPr>
              <p:cNvSpPr/>
              <p:nvPr/>
            </p:nvSpPr>
            <p:spPr>
              <a:xfrm>
                <a:off x="6460950" y="1136269"/>
                <a:ext cx="358769" cy="394727"/>
              </a:xfrm>
              <a:custGeom>
                <a:avLst/>
                <a:gdLst>
                  <a:gd name="connsiteX0" fmla="*/ 64177 w 358769"/>
                  <a:gd name="connsiteY0" fmla="*/ 135470 h 394727"/>
                  <a:gd name="connsiteX1" fmla="*/ 336798 w 358769"/>
                  <a:gd name="connsiteY1" fmla="*/ 13131 h 394727"/>
                  <a:gd name="connsiteX2" fmla="*/ 263105 w 358769"/>
                  <a:gd name="connsiteY2" fmla="*/ 302691 h 394727"/>
                  <a:gd name="connsiteX3" fmla="*/ 33773 w 358769"/>
                  <a:gd name="connsiteY3" fmla="*/ 373633 h 394727"/>
                  <a:gd name="connsiteX4" fmla="*/ 64322 w 358769"/>
                  <a:gd name="connsiteY4" fmla="*/ 135615 h 394727"/>
                  <a:gd name="connsiteX5" fmla="*/ 64322 w 358769"/>
                  <a:gd name="connsiteY5" fmla="*/ 135615 h 394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58769" h="394727">
                    <a:moveTo>
                      <a:pt x="64177" y="135470"/>
                    </a:moveTo>
                    <a:cubicBezTo>
                      <a:pt x="135988" y="50340"/>
                      <a:pt x="281781" y="-32909"/>
                      <a:pt x="336798" y="13131"/>
                    </a:cubicBezTo>
                    <a:cubicBezTo>
                      <a:pt x="391814" y="59316"/>
                      <a:pt x="334626" y="217126"/>
                      <a:pt x="263105" y="302691"/>
                    </a:cubicBezTo>
                    <a:cubicBezTo>
                      <a:pt x="191294" y="387822"/>
                      <a:pt x="88645" y="419673"/>
                      <a:pt x="33773" y="373633"/>
                    </a:cubicBezTo>
                    <a:cubicBezTo>
                      <a:pt x="-21243" y="327448"/>
                      <a:pt x="-7634" y="220746"/>
                      <a:pt x="64322" y="135615"/>
                    </a:cubicBezTo>
                    <a:lnTo>
                      <a:pt x="64322" y="135615"/>
                    </a:lnTo>
                    <a:close/>
                  </a:path>
                </a:pathLst>
              </a:custGeom>
              <a:solidFill>
                <a:srgbClr val="BBE5F2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F79CFA9E-2262-4DB0-5629-C0FAA50AF6C9}"/>
                  </a:ext>
                </a:extLst>
              </p:cNvPr>
              <p:cNvSpPr/>
              <p:nvPr/>
            </p:nvSpPr>
            <p:spPr>
              <a:xfrm>
                <a:off x="6448568" y="1124139"/>
                <a:ext cx="383031" cy="418739"/>
              </a:xfrm>
              <a:custGeom>
                <a:avLst/>
                <a:gdLst>
                  <a:gd name="connsiteX0" fmla="*/ 224525 w 383031"/>
                  <a:gd name="connsiteY0" fmla="*/ 47992 h 418739"/>
                  <a:gd name="connsiteX1" fmla="*/ 85825 w 383031"/>
                  <a:gd name="connsiteY1" fmla="*/ 155419 h 418739"/>
                  <a:gd name="connsiteX2" fmla="*/ 25742 w 383031"/>
                  <a:gd name="connsiteY2" fmla="*/ 282825 h 418739"/>
                  <a:gd name="connsiteX3" fmla="*/ 53829 w 383031"/>
                  <a:gd name="connsiteY3" fmla="*/ 376498 h 418739"/>
                  <a:gd name="connsiteX4" fmla="*/ 150832 w 383031"/>
                  <a:gd name="connsiteY4" fmla="*/ 387936 h 418739"/>
                  <a:gd name="connsiteX5" fmla="*/ 266076 w 383031"/>
                  <a:gd name="connsiteY5" fmla="*/ 307003 h 418739"/>
                  <a:gd name="connsiteX6" fmla="*/ 348167 w 383031"/>
                  <a:gd name="connsiteY6" fmla="*/ 151944 h 418739"/>
                  <a:gd name="connsiteX7" fmla="*/ 358736 w 383031"/>
                  <a:gd name="connsiteY7" fmla="*/ 78685 h 418739"/>
                  <a:gd name="connsiteX8" fmla="*/ 341362 w 383031"/>
                  <a:gd name="connsiteY8" fmla="*/ 34527 h 418739"/>
                  <a:gd name="connsiteX9" fmla="*/ 294888 w 383031"/>
                  <a:gd name="connsiteY9" fmla="*/ 25117 h 418739"/>
                  <a:gd name="connsiteX10" fmla="*/ 224525 w 383031"/>
                  <a:gd name="connsiteY10" fmla="*/ 48137 h 418739"/>
                  <a:gd name="connsiteX11" fmla="*/ 224525 w 383031"/>
                  <a:gd name="connsiteY11" fmla="*/ 48137 h 418739"/>
                  <a:gd name="connsiteX12" fmla="*/ 291992 w 383031"/>
                  <a:gd name="connsiteY12" fmla="*/ 939 h 418739"/>
                  <a:gd name="connsiteX13" fmla="*/ 356709 w 383031"/>
                  <a:gd name="connsiteY13" fmla="*/ 15996 h 418739"/>
                  <a:gd name="connsiteX14" fmla="*/ 356709 w 383031"/>
                  <a:gd name="connsiteY14" fmla="*/ 15996 h 418739"/>
                  <a:gd name="connsiteX15" fmla="*/ 382769 w 383031"/>
                  <a:gd name="connsiteY15" fmla="*/ 77238 h 418739"/>
                  <a:gd name="connsiteX16" fmla="*/ 371187 w 383031"/>
                  <a:gd name="connsiteY16" fmla="*/ 158604 h 418739"/>
                  <a:gd name="connsiteX17" fmla="*/ 284464 w 383031"/>
                  <a:gd name="connsiteY17" fmla="*/ 322350 h 418739"/>
                  <a:gd name="connsiteX18" fmla="*/ 284464 w 383031"/>
                  <a:gd name="connsiteY18" fmla="*/ 322350 h 418739"/>
                  <a:gd name="connsiteX19" fmla="*/ 157781 w 383031"/>
                  <a:gd name="connsiteY19" fmla="*/ 410811 h 418739"/>
                  <a:gd name="connsiteX20" fmla="*/ 38048 w 383031"/>
                  <a:gd name="connsiteY20" fmla="*/ 394885 h 418739"/>
                  <a:gd name="connsiteX21" fmla="*/ 38048 w 383031"/>
                  <a:gd name="connsiteY21" fmla="*/ 394885 h 418739"/>
                  <a:gd name="connsiteX22" fmla="*/ 1563 w 383031"/>
                  <a:gd name="connsiteY22" fmla="*/ 279640 h 418739"/>
                  <a:gd name="connsiteX23" fmla="*/ 67149 w 383031"/>
                  <a:gd name="connsiteY23" fmla="*/ 139783 h 418739"/>
                  <a:gd name="connsiteX24" fmla="*/ 213666 w 383031"/>
                  <a:gd name="connsiteY24" fmla="*/ 26275 h 418739"/>
                  <a:gd name="connsiteX25" fmla="*/ 291847 w 383031"/>
                  <a:gd name="connsiteY25" fmla="*/ 794 h 418739"/>
                  <a:gd name="connsiteX26" fmla="*/ 291847 w 383031"/>
                  <a:gd name="connsiteY26" fmla="*/ 1083 h 418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83031" h="418739">
                    <a:moveTo>
                      <a:pt x="224525" y="47992"/>
                    </a:moveTo>
                    <a:cubicBezTo>
                      <a:pt x="173707" y="73039"/>
                      <a:pt x="120717" y="114012"/>
                      <a:pt x="85825" y="155419"/>
                    </a:cubicBezTo>
                    <a:cubicBezTo>
                      <a:pt x="51223" y="196536"/>
                      <a:pt x="30954" y="242432"/>
                      <a:pt x="25742" y="282825"/>
                    </a:cubicBezTo>
                    <a:cubicBezTo>
                      <a:pt x="20530" y="323364"/>
                      <a:pt x="30519" y="356953"/>
                      <a:pt x="53829" y="376498"/>
                    </a:cubicBezTo>
                    <a:cubicBezTo>
                      <a:pt x="77138" y="395898"/>
                      <a:pt x="111741" y="399952"/>
                      <a:pt x="150832" y="387936"/>
                    </a:cubicBezTo>
                    <a:cubicBezTo>
                      <a:pt x="189777" y="375919"/>
                      <a:pt x="231474" y="348121"/>
                      <a:pt x="266076" y="307003"/>
                    </a:cubicBezTo>
                    <a:cubicBezTo>
                      <a:pt x="300679" y="265596"/>
                      <a:pt x="332096" y="206237"/>
                      <a:pt x="348167" y="151944"/>
                    </a:cubicBezTo>
                    <a:cubicBezTo>
                      <a:pt x="356130" y="124725"/>
                      <a:pt x="360039" y="99534"/>
                      <a:pt x="358736" y="78685"/>
                    </a:cubicBezTo>
                    <a:cubicBezTo>
                      <a:pt x="357577" y="57692"/>
                      <a:pt x="351497" y="43214"/>
                      <a:pt x="341362" y="34527"/>
                    </a:cubicBezTo>
                    <a:cubicBezTo>
                      <a:pt x="331227" y="25986"/>
                      <a:pt x="315591" y="22511"/>
                      <a:pt x="294888" y="25117"/>
                    </a:cubicBezTo>
                    <a:cubicBezTo>
                      <a:pt x="274184" y="27578"/>
                      <a:pt x="249861" y="35686"/>
                      <a:pt x="224525" y="48137"/>
                    </a:cubicBezTo>
                    <a:lnTo>
                      <a:pt x="224525" y="48137"/>
                    </a:lnTo>
                    <a:close/>
                    <a:moveTo>
                      <a:pt x="291992" y="939"/>
                    </a:moveTo>
                    <a:cubicBezTo>
                      <a:pt x="316170" y="-1957"/>
                      <a:pt x="339480" y="1518"/>
                      <a:pt x="356709" y="15996"/>
                    </a:cubicBezTo>
                    <a:lnTo>
                      <a:pt x="356709" y="15996"/>
                    </a:lnTo>
                    <a:cubicBezTo>
                      <a:pt x="373937" y="30618"/>
                      <a:pt x="381466" y="52915"/>
                      <a:pt x="382769" y="77238"/>
                    </a:cubicBezTo>
                    <a:cubicBezTo>
                      <a:pt x="384217" y="101705"/>
                      <a:pt x="379584" y="129793"/>
                      <a:pt x="371187" y="158604"/>
                    </a:cubicBezTo>
                    <a:cubicBezTo>
                      <a:pt x="354392" y="216082"/>
                      <a:pt x="321382" y="278337"/>
                      <a:pt x="284464" y="322350"/>
                    </a:cubicBezTo>
                    <a:lnTo>
                      <a:pt x="284464" y="322350"/>
                    </a:lnTo>
                    <a:cubicBezTo>
                      <a:pt x="247255" y="366508"/>
                      <a:pt x="201649" y="397201"/>
                      <a:pt x="157781" y="410811"/>
                    </a:cubicBezTo>
                    <a:cubicBezTo>
                      <a:pt x="113913" y="424420"/>
                      <a:pt x="69755" y="421380"/>
                      <a:pt x="38048" y="394885"/>
                    </a:cubicBezTo>
                    <a:lnTo>
                      <a:pt x="38048" y="394885"/>
                    </a:lnTo>
                    <a:cubicBezTo>
                      <a:pt x="6341" y="368245"/>
                      <a:pt x="-4373" y="325246"/>
                      <a:pt x="1563" y="279640"/>
                    </a:cubicBezTo>
                    <a:cubicBezTo>
                      <a:pt x="7355" y="233890"/>
                      <a:pt x="29940" y="183940"/>
                      <a:pt x="67149" y="139783"/>
                    </a:cubicBezTo>
                    <a:cubicBezTo>
                      <a:pt x="104212" y="95769"/>
                      <a:pt x="159953" y="52770"/>
                      <a:pt x="213666" y="26275"/>
                    </a:cubicBezTo>
                    <a:cubicBezTo>
                      <a:pt x="240595" y="13100"/>
                      <a:pt x="267524" y="3834"/>
                      <a:pt x="291847" y="794"/>
                    </a:cubicBezTo>
                    <a:lnTo>
                      <a:pt x="291847" y="1083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A1A5DC92-5A3C-5D19-8DDD-73423726F939}"/>
                  </a:ext>
                </a:extLst>
              </p:cNvPr>
              <p:cNvSpPr/>
              <p:nvPr/>
            </p:nvSpPr>
            <p:spPr>
              <a:xfrm>
                <a:off x="5946731" y="2078454"/>
                <a:ext cx="189082" cy="79960"/>
              </a:xfrm>
              <a:custGeom>
                <a:avLst/>
                <a:gdLst>
                  <a:gd name="connsiteX0" fmla="*/ 0 w 189082"/>
                  <a:gd name="connsiteY0" fmla="*/ 13030 h 79960"/>
                  <a:gd name="connsiteX1" fmla="*/ 28377 w 189082"/>
                  <a:gd name="connsiteY1" fmla="*/ 72535 h 79960"/>
                  <a:gd name="connsiteX2" fmla="*/ 189083 w 189082"/>
                  <a:gd name="connsiteY2" fmla="*/ 0 h 79960"/>
                  <a:gd name="connsiteX3" fmla="*/ 60084 w 189082"/>
                  <a:gd name="connsiteY3" fmla="*/ 16505 h 79960"/>
                  <a:gd name="connsiteX4" fmla="*/ 0 w 189082"/>
                  <a:gd name="connsiteY4" fmla="*/ 12886 h 79960"/>
                  <a:gd name="connsiteX5" fmla="*/ 0 w 189082"/>
                  <a:gd name="connsiteY5" fmla="*/ 12886 h 79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9082" h="79960">
                    <a:moveTo>
                      <a:pt x="0" y="13030"/>
                    </a:moveTo>
                    <a:cubicBezTo>
                      <a:pt x="2172" y="39670"/>
                      <a:pt x="10859" y="61676"/>
                      <a:pt x="28377" y="72535"/>
                    </a:cubicBezTo>
                    <a:cubicBezTo>
                      <a:pt x="69494" y="98306"/>
                      <a:pt x="145649" y="52845"/>
                      <a:pt x="189083" y="0"/>
                    </a:cubicBezTo>
                    <a:cubicBezTo>
                      <a:pt x="149992" y="10569"/>
                      <a:pt x="106268" y="16505"/>
                      <a:pt x="60084" y="16505"/>
                    </a:cubicBezTo>
                    <a:cubicBezTo>
                      <a:pt x="39525" y="16215"/>
                      <a:pt x="19400" y="14912"/>
                      <a:pt x="0" y="12886"/>
                    </a:cubicBezTo>
                    <a:lnTo>
                      <a:pt x="0" y="12886"/>
                    </a:lnTo>
                    <a:close/>
                  </a:path>
                </a:pathLst>
              </a:custGeom>
              <a:solidFill>
                <a:srgbClr val="F15B2C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89F4B2F7-FBFC-100E-F71B-56B0F336E338}"/>
                  </a:ext>
                </a:extLst>
              </p:cNvPr>
              <p:cNvSpPr/>
              <p:nvPr/>
            </p:nvSpPr>
            <p:spPr>
              <a:xfrm>
                <a:off x="5724579" y="2008670"/>
                <a:ext cx="205213" cy="171413"/>
              </a:xfrm>
              <a:custGeom>
                <a:avLst/>
                <a:gdLst>
                  <a:gd name="connsiteX0" fmla="*/ 22646 w 205213"/>
                  <a:gd name="connsiteY0" fmla="*/ 0 h 171413"/>
                  <a:gd name="connsiteX1" fmla="*/ 25107 w 205213"/>
                  <a:gd name="connsiteY1" fmla="*/ 162298 h 171413"/>
                  <a:gd name="connsiteX2" fmla="*/ 205213 w 205213"/>
                  <a:gd name="connsiteY2" fmla="*/ 80353 h 171413"/>
                  <a:gd name="connsiteX3" fmla="*/ 22791 w 205213"/>
                  <a:gd name="connsiteY3" fmla="*/ 0 h 17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13" h="171413">
                    <a:moveTo>
                      <a:pt x="22646" y="0"/>
                    </a:moveTo>
                    <a:cubicBezTo>
                      <a:pt x="-3994" y="59505"/>
                      <a:pt x="-11812" y="136672"/>
                      <a:pt x="25107" y="162298"/>
                    </a:cubicBezTo>
                    <a:cubicBezTo>
                      <a:pt x="69554" y="193716"/>
                      <a:pt x="162938" y="138410"/>
                      <a:pt x="205213" y="80353"/>
                    </a:cubicBezTo>
                    <a:cubicBezTo>
                      <a:pt x="126308" y="68626"/>
                      <a:pt x="60868" y="39235"/>
                      <a:pt x="22791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CE618D71-43BB-720E-6F98-703F65CB8C40}"/>
                  </a:ext>
                </a:extLst>
              </p:cNvPr>
              <p:cNvSpPr/>
              <p:nvPr/>
            </p:nvSpPr>
            <p:spPr>
              <a:xfrm>
                <a:off x="5945856" y="1880984"/>
                <a:ext cx="229985" cy="213685"/>
              </a:xfrm>
              <a:custGeom>
                <a:avLst/>
                <a:gdLst>
                  <a:gd name="connsiteX0" fmla="*/ 189669 w 229985"/>
                  <a:gd name="connsiteY0" fmla="*/ 12007 h 213685"/>
                  <a:gd name="connsiteX1" fmla="*/ 35913 w 229985"/>
                  <a:gd name="connsiteY1" fmla="*/ 69774 h 213685"/>
                  <a:gd name="connsiteX2" fmla="*/ 14485 w 229985"/>
                  <a:gd name="connsiteY2" fmla="*/ 115959 h 213685"/>
                  <a:gd name="connsiteX3" fmla="*/ 876 w 229985"/>
                  <a:gd name="connsiteY3" fmla="*/ 178504 h 213685"/>
                  <a:gd name="connsiteX4" fmla="*/ 586 w 229985"/>
                  <a:gd name="connsiteY4" fmla="*/ 210500 h 213685"/>
                  <a:gd name="connsiteX5" fmla="*/ 60670 w 229985"/>
                  <a:gd name="connsiteY5" fmla="*/ 213685 h 213685"/>
                  <a:gd name="connsiteX6" fmla="*/ 189669 w 229985"/>
                  <a:gd name="connsiteY6" fmla="*/ 197035 h 213685"/>
                  <a:gd name="connsiteX7" fmla="*/ 205305 w 229985"/>
                  <a:gd name="connsiteY7" fmla="*/ 175318 h 213685"/>
                  <a:gd name="connsiteX8" fmla="*/ 189669 w 229985"/>
                  <a:gd name="connsiteY8" fmla="*/ 11862 h 213685"/>
                  <a:gd name="connsiteX9" fmla="*/ 189669 w 229985"/>
                  <a:gd name="connsiteY9" fmla="*/ 12151 h 21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9985" h="213685">
                    <a:moveTo>
                      <a:pt x="189669" y="12007"/>
                    </a:moveTo>
                    <a:cubicBezTo>
                      <a:pt x="142905" y="-17239"/>
                      <a:pt x="73990" y="8821"/>
                      <a:pt x="35913" y="69774"/>
                    </a:cubicBezTo>
                    <a:cubicBezTo>
                      <a:pt x="27371" y="83383"/>
                      <a:pt x="20276" y="99019"/>
                      <a:pt x="14485" y="115959"/>
                    </a:cubicBezTo>
                    <a:cubicBezTo>
                      <a:pt x="15064" y="136228"/>
                      <a:pt x="10576" y="157655"/>
                      <a:pt x="876" y="178504"/>
                    </a:cubicBezTo>
                    <a:cubicBezTo>
                      <a:pt x="7" y="189652"/>
                      <a:pt x="-427" y="200221"/>
                      <a:pt x="586" y="210500"/>
                    </a:cubicBezTo>
                    <a:cubicBezTo>
                      <a:pt x="19987" y="212672"/>
                      <a:pt x="40256" y="213685"/>
                      <a:pt x="60670" y="213685"/>
                    </a:cubicBezTo>
                    <a:cubicBezTo>
                      <a:pt x="106855" y="213685"/>
                      <a:pt x="150723" y="207604"/>
                      <a:pt x="189669" y="197035"/>
                    </a:cubicBezTo>
                    <a:cubicBezTo>
                      <a:pt x="195750" y="189796"/>
                      <a:pt x="200817" y="182413"/>
                      <a:pt x="205305" y="175318"/>
                    </a:cubicBezTo>
                    <a:cubicBezTo>
                      <a:pt x="243672" y="114221"/>
                      <a:pt x="236433" y="41252"/>
                      <a:pt x="189669" y="11862"/>
                    </a:cubicBezTo>
                    <a:lnTo>
                      <a:pt x="189669" y="12151"/>
                    </a:lnTo>
                    <a:close/>
                  </a:path>
                </a:pathLst>
              </a:custGeom>
              <a:solidFill>
                <a:srgbClr val="D04427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251F374-61C3-4CFB-EEE9-F7D2D90E6B32}"/>
                  </a:ext>
                </a:extLst>
              </p:cNvPr>
              <p:cNvSpPr/>
              <p:nvPr/>
            </p:nvSpPr>
            <p:spPr>
              <a:xfrm>
                <a:off x="5747369" y="1908391"/>
                <a:ext cx="213260" cy="180776"/>
              </a:xfrm>
              <a:custGeom>
                <a:avLst/>
                <a:gdLst>
                  <a:gd name="connsiteX0" fmla="*/ 199652 w 213260"/>
                  <a:gd name="connsiteY0" fmla="*/ 151096 h 180776"/>
                  <a:gd name="connsiteX1" fmla="*/ 213261 w 213260"/>
                  <a:gd name="connsiteY1" fmla="*/ 88551 h 180776"/>
                  <a:gd name="connsiteX2" fmla="*/ 177645 w 213260"/>
                  <a:gd name="connsiteY2" fmla="*/ 14569 h 180776"/>
                  <a:gd name="connsiteX3" fmla="*/ 20848 w 213260"/>
                  <a:gd name="connsiteY3" fmla="*/ 63504 h 180776"/>
                  <a:gd name="connsiteX4" fmla="*/ 0 w 213260"/>
                  <a:gd name="connsiteY4" fmla="*/ 100423 h 180776"/>
                  <a:gd name="connsiteX5" fmla="*/ 182423 w 213260"/>
                  <a:gd name="connsiteY5" fmla="*/ 180776 h 180776"/>
                  <a:gd name="connsiteX6" fmla="*/ 184015 w 213260"/>
                  <a:gd name="connsiteY6" fmla="*/ 178604 h 180776"/>
                  <a:gd name="connsiteX7" fmla="*/ 199652 w 213260"/>
                  <a:gd name="connsiteY7" fmla="*/ 151096 h 180776"/>
                  <a:gd name="connsiteX8" fmla="*/ 199652 w 213260"/>
                  <a:gd name="connsiteY8" fmla="*/ 151096 h 180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3260" h="180776">
                    <a:moveTo>
                      <a:pt x="199652" y="151096"/>
                    </a:moveTo>
                    <a:cubicBezTo>
                      <a:pt x="201534" y="130537"/>
                      <a:pt x="206312" y="108820"/>
                      <a:pt x="213261" y="88551"/>
                    </a:cubicBezTo>
                    <a:cubicBezTo>
                      <a:pt x="212682" y="58003"/>
                      <a:pt x="200520" y="30784"/>
                      <a:pt x="177645" y="14569"/>
                    </a:cubicBezTo>
                    <a:cubicBezTo>
                      <a:pt x="132619" y="-17138"/>
                      <a:pt x="62545" y="4579"/>
                      <a:pt x="20848" y="63504"/>
                    </a:cubicBezTo>
                    <a:cubicBezTo>
                      <a:pt x="13320" y="74363"/>
                      <a:pt x="5936" y="87103"/>
                      <a:pt x="0" y="100423"/>
                    </a:cubicBezTo>
                    <a:cubicBezTo>
                      <a:pt x="38077" y="139514"/>
                      <a:pt x="103663" y="169049"/>
                      <a:pt x="182423" y="180776"/>
                    </a:cubicBezTo>
                    <a:cubicBezTo>
                      <a:pt x="183002" y="180197"/>
                      <a:pt x="183726" y="179183"/>
                      <a:pt x="184015" y="178604"/>
                    </a:cubicBezTo>
                    <a:cubicBezTo>
                      <a:pt x="190386" y="169773"/>
                      <a:pt x="195453" y="160507"/>
                      <a:pt x="199652" y="151096"/>
                    </a:cubicBezTo>
                    <a:lnTo>
                      <a:pt x="199652" y="151096"/>
                    </a:lnTo>
                    <a:close/>
                  </a:path>
                </a:pathLst>
              </a:custGeom>
              <a:solidFill>
                <a:srgbClr val="D04427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50C70437-84FA-265A-13FD-655568684975}"/>
                  </a:ext>
                </a:extLst>
              </p:cNvPr>
              <p:cNvSpPr/>
              <p:nvPr/>
            </p:nvSpPr>
            <p:spPr>
              <a:xfrm>
                <a:off x="5934137" y="1869124"/>
                <a:ext cx="253961" cy="301460"/>
              </a:xfrm>
              <a:custGeom>
                <a:avLst/>
                <a:gdLst>
                  <a:gd name="connsiteX0" fmla="*/ 125668 w 253961"/>
                  <a:gd name="connsiteY0" fmla="*/ 30381 h 301460"/>
                  <a:gd name="connsiteX1" fmla="*/ 58056 w 253961"/>
                  <a:gd name="connsiteY1" fmla="*/ 88293 h 301460"/>
                  <a:gd name="connsiteX2" fmla="*/ 24467 w 253961"/>
                  <a:gd name="connsiteY2" fmla="*/ 194707 h 301460"/>
                  <a:gd name="connsiteX3" fmla="*/ 28231 w 253961"/>
                  <a:gd name="connsiteY3" fmla="*/ 243498 h 301460"/>
                  <a:gd name="connsiteX4" fmla="*/ 47052 w 253961"/>
                  <a:gd name="connsiteY4" fmla="*/ 271585 h 301460"/>
                  <a:gd name="connsiteX5" fmla="*/ 80641 w 253961"/>
                  <a:gd name="connsiteY5" fmla="*/ 275928 h 301460"/>
                  <a:gd name="connsiteX6" fmla="*/ 126247 w 253961"/>
                  <a:gd name="connsiteY6" fmla="*/ 257831 h 301460"/>
                  <a:gd name="connsiteX7" fmla="*/ 207034 w 253961"/>
                  <a:gd name="connsiteY7" fmla="*/ 180808 h 301460"/>
                  <a:gd name="connsiteX8" fmla="*/ 195162 w 253961"/>
                  <a:gd name="connsiteY8" fmla="*/ 34290 h 301460"/>
                  <a:gd name="connsiteX9" fmla="*/ 125523 w 253961"/>
                  <a:gd name="connsiteY9" fmla="*/ 30381 h 301460"/>
                  <a:gd name="connsiteX10" fmla="*/ 125523 w 253961"/>
                  <a:gd name="connsiteY10" fmla="*/ 30381 h 301460"/>
                  <a:gd name="connsiteX11" fmla="*/ 117271 w 253961"/>
                  <a:gd name="connsiteY11" fmla="*/ 7796 h 301460"/>
                  <a:gd name="connsiteX12" fmla="*/ 208048 w 253961"/>
                  <a:gd name="connsiteY12" fmla="*/ 13876 h 301460"/>
                  <a:gd name="connsiteX13" fmla="*/ 227593 w 253961"/>
                  <a:gd name="connsiteY13" fmla="*/ 193693 h 301460"/>
                  <a:gd name="connsiteX14" fmla="*/ 138553 w 253961"/>
                  <a:gd name="connsiteY14" fmla="*/ 278824 h 301460"/>
                  <a:gd name="connsiteX15" fmla="*/ 84985 w 253961"/>
                  <a:gd name="connsiteY15" fmla="*/ 299962 h 301460"/>
                  <a:gd name="connsiteX16" fmla="*/ 34601 w 253961"/>
                  <a:gd name="connsiteY16" fmla="*/ 292288 h 301460"/>
                  <a:gd name="connsiteX17" fmla="*/ 34601 w 253961"/>
                  <a:gd name="connsiteY17" fmla="*/ 292288 h 301460"/>
                  <a:gd name="connsiteX18" fmla="*/ 5356 w 253961"/>
                  <a:gd name="connsiteY18" fmla="*/ 250447 h 301460"/>
                  <a:gd name="connsiteX19" fmla="*/ 578 w 253961"/>
                  <a:gd name="connsiteY19" fmla="*/ 192969 h 301460"/>
                  <a:gd name="connsiteX20" fmla="*/ 37642 w 253961"/>
                  <a:gd name="connsiteY20" fmla="*/ 75553 h 301460"/>
                  <a:gd name="connsiteX21" fmla="*/ 117271 w 253961"/>
                  <a:gd name="connsiteY21" fmla="*/ 7940 h 301460"/>
                  <a:gd name="connsiteX22" fmla="*/ 117271 w 253961"/>
                  <a:gd name="connsiteY22" fmla="*/ 7940 h 301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53961" h="301460">
                    <a:moveTo>
                      <a:pt x="125668" y="30381"/>
                    </a:moveTo>
                    <a:cubicBezTo>
                      <a:pt x="100476" y="39792"/>
                      <a:pt x="75863" y="59772"/>
                      <a:pt x="58056" y="88293"/>
                    </a:cubicBezTo>
                    <a:cubicBezTo>
                      <a:pt x="40103" y="116960"/>
                      <a:pt x="27217" y="157788"/>
                      <a:pt x="24467" y="194707"/>
                    </a:cubicBezTo>
                    <a:cubicBezTo>
                      <a:pt x="23019" y="213094"/>
                      <a:pt x="24467" y="229888"/>
                      <a:pt x="28231" y="243498"/>
                    </a:cubicBezTo>
                    <a:cubicBezTo>
                      <a:pt x="32140" y="257107"/>
                      <a:pt x="38655" y="266373"/>
                      <a:pt x="47052" y="271585"/>
                    </a:cubicBezTo>
                    <a:cubicBezTo>
                      <a:pt x="55449" y="276797"/>
                      <a:pt x="66742" y="278389"/>
                      <a:pt x="80641" y="275928"/>
                    </a:cubicBezTo>
                    <a:cubicBezTo>
                      <a:pt x="94540" y="273467"/>
                      <a:pt x="110176" y="267097"/>
                      <a:pt x="126247" y="257831"/>
                    </a:cubicBezTo>
                    <a:cubicBezTo>
                      <a:pt x="158243" y="239154"/>
                      <a:pt x="189226" y="209619"/>
                      <a:pt x="207034" y="180808"/>
                    </a:cubicBezTo>
                    <a:cubicBezTo>
                      <a:pt x="243229" y="122606"/>
                      <a:pt x="234108" y="58613"/>
                      <a:pt x="195162" y="34290"/>
                    </a:cubicBezTo>
                    <a:cubicBezTo>
                      <a:pt x="175617" y="21984"/>
                      <a:pt x="150715" y="20826"/>
                      <a:pt x="125523" y="30381"/>
                    </a:cubicBezTo>
                    <a:lnTo>
                      <a:pt x="125523" y="30381"/>
                    </a:lnTo>
                    <a:close/>
                    <a:moveTo>
                      <a:pt x="117271" y="7796"/>
                    </a:moveTo>
                    <a:cubicBezTo>
                      <a:pt x="147819" y="-3642"/>
                      <a:pt x="180829" y="-3208"/>
                      <a:pt x="208048" y="13876"/>
                    </a:cubicBezTo>
                    <a:cubicBezTo>
                      <a:pt x="262919" y="48189"/>
                      <a:pt x="267552" y="129700"/>
                      <a:pt x="227593" y="193693"/>
                    </a:cubicBezTo>
                    <a:cubicBezTo>
                      <a:pt x="207468" y="225979"/>
                      <a:pt x="173590" y="258120"/>
                      <a:pt x="138553" y="278824"/>
                    </a:cubicBezTo>
                    <a:cubicBezTo>
                      <a:pt x="121035" y="289103"/>
                      <a:pt x="102648" y="296777"/>
                      <a:pt x="84985" y="299962"/>
                    </a:cubicBezTo>
                    <a:cubicBezTo>
                      <a:pt x="67322" y="303147"/>
                      <a:pt x="49658" y="301554"/>
                      <a:pt x="34601" y="292288"/>
                    </a:cubicBezTo>
                    <a:lnTo>
                      <a:pt x="34601" y="292288"/>
                    </a:lnTo>
                    <a:cubicBezTo>
                      <a:pt x="19544" y="283023"/>
                      <a:pt x="10423" y="267531"/>
                      <a:pt x="5356" y="250447"/>
                    </a:cubicBezTo>
                    <a:cubicBezTo>
                      <a:pt x="288" y="233363"/>
                      <a:pt x="-870" y="213383"/>
                      <a:pt x="578" y="192969"/>
                    </a:cubicBezTo>
                    <a:cubicBezTo>
                      <a:pt x="3618" y="152576"/>
                      <a:pt x="17517" y="107839"/>
                      <a:pt x="37642" y="75553"/>
                    </a:cubicBezTo>
                    <a:cubicBezTo>
                      <a:pt x="58056" y="42977"/>
                      <a:pt x="86722" y="19378"/>
                      <a:pt x="117271" y="7940"/>
                    </a:cubicBezTo>
                    <a:lnTo>
                      <a:pt x="117271" y="7940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0C3E415-368C-7FEB-FEFA-A0B0DF0E8617}"/>
                  </a:ext>
                </a:extLst>
              </p:cNvPr>
              <p:cNvSpPr/>
              <p:nvPr/>
            </p:nvSpPr>
            <p:spPr>
              <a:xfrm>
                <a:off x="5712471" y="1896004"/>
                <a:ext cx="260118" cy="296176"/>
              </a:xfrm>
              <a:custGeom>
                <a:avLst/>
                <a:gdLst>
                  <a:gd name="connsiteX0" fmla="*/ 205594 w 260118"/>
                  <a:gd name="connsiteY0" fmla="*/ 36801 h 296176"/>
                  <a:gd name="connsiteX1" fmla="*/ 65592 w 260118"/>
                  <a:gd name="connsiteY1" fmla="*/ 82841 h 296176"/>
                  <a:gd name="connsiteX2" fmla="*/ 25922 w 260118"/>
                  <a:gd name="connsiteY2" fmla="*/ 187372 h 296176"/>
                  <a:gd name="connsiteX3" fmla="*/ 27081 w 260118"/>
                  <a:gd name="connsiteY3" fmla="*/ 236307 h 296176"/>
                  <a:gd name="connsiteX4" fmla="*/ 44164 w 260118"/>
                  <a:gd name="connsiteY4" fmla="*/ 265408 h 296176"/>
                  <a:gd name="connsiteX5" fmla="*/ 77464 w 260118"/>
                  <a:gd name="connsiteY5" fmla="*/ 271779 h 296176"/>
                  <a:gd name="connsiteX6" fmla="*/ 123938 w 260118"/>
                  <a:gd name="connsiteY6" fmla="*/ 256432 h 296176"/>
                  <a:gd name="connsiteX7" fmla="*/ 208924 w 260118"/>
                  <a:gd name="connsiteY7" fmla="*/ 184187 h 296176"/>
                  <a:gd name="connsiteX8" fmla="*/ 235998 w 260118"/>
                  <a:gd name="connsiteY8" fmla="*/ 99345 h 296176"/>
                  <a:gd name="connsiteX9" fmla="*/ 205594 w 260118"/>
                  <a:gd name="connsiteY9" fmla="*/ 36945 h 296176"/>
                  <a:gd name="connsiteX10" fmla="*/ 205594 w 260118"/>
                  <a:gd name="connsiteY10" fmla="*/ 36945 h 296176"/>
                  <a:gd name="connsiteX11" fmla="*/ 45757 w 260118"/>
                  <a:gd name="connsiteY11" fmla="*/ 68797 h 296176"/>
                  <a:gd name="connsiteX12" fmla="*/ 219348 w 260118"/>
                  <a:gd name="connsiteY12" fmla="*/ 16821 h 296176"/>
                  <a:gd name="connsiteX13" fmla="*/ 219348 w 260118"/>
                  <a:gd name="connsiteY13" fmla="*/ 16821 h 296176"/>
                  <a:gd name="connsiteX14" fmla="*/ 260031 w 260118"/>
                  <a:gd name="connsiteY14" fmla="*/ 98043 h 296176"/>
                  <a:gd name="connsiteX15" fmla="*/ 228614 w 260118"/>
                  <a:gd name="connsiteY15" fmla="*/ 197651 h 296176"/>
                  <a:gd name="connsiteX16" fmla="*/ 134797 w 260118"/>
                  <a:gd name="connsiteY16" fmla="*/ 277570 h 296176"/>
                  <a:gd name="connsiteX17" fmla="*/ 80070 w 260118"/>
                  <a:gd name="connsiteY17" fmla="*/ 295522 h 296176"/>
                  <a:gd name="connsiteX18" fmla="*/ 30121 w 260118"/>
                  <a:gd name="connsiteY18" fmla="*/ 284954 h 296176"/>
                  <a:gd name="connsiteX19" fmla="*/ 3337 w 260118"/>
                  <a:gd name="connsiteY19" fmla="*/ 241520 h 296176"/>
                  <a:gd name="connsiteX20" fmla="*/ 1744 w 260118"/>
                  <a:gd name="connsiteY20" fmla="*/ 183897 h 296176"/>
                  <a:gd name="connsiteX21" fmla="*/ 45612 w 260118"/>
                  <a:gd name="connsiteY21" fmla="*/ 68652 h 296176"/>
                  <a:gd name="connsiteX22" fmla="*/ 45612 w 260118"/>
                  <a:gd name="connsiteY22" fmla="*/ 68652 h 296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60118" h="296176">
                    <a:moveTo>
                      <a:pt x="205594" y="36801"/>
                    </a:moveTo>
                    <a:cubicBezTo>
                      <a:pt x="167951" y="10451"/>
                      <a:pt x="105262" y="26811"/>
                      <a:pt x="65592" y="82841"/>
                    </a:cubicBezTo>
                    <a:cubicBezTo>
                      <a:pt x="45902" y="110494"/>
                      <a:pt x="30845" y="150598"/>
                      <a:pt x="25922" y="187372"/>
                    </a:cubicBezTo>
                    <a:cubicBezTo>
                      <a:pt x="23461" y="205759"/>
                      <a:pt x="23750" y="222553"/>
                      <a:pt x="27081" y="236307"/>
                    </a:cubicBezTo>
                    <a:cubicBezTo>
                      <a:pt x="30266" y="250062"/>
                      <a:pt x="36202" y="259762"/>
                      <a:pt x="44164" y="265408"/>
                    </a:cubicBezTo>
                    <a:cubicBezTo>
                      <a:pt x="52272" y="271055"/>
                      <a:pt x="63420" y="273371"/>
                      <a:pt x="77464" y="271779"/>
                    </a:cubicBezTo>
                    <a:cubicBezTo>
                      <a:pt x="91508" y="270186"/>
                      <a:pt x="107433" y="264829"/>
                      <a:pt x="123938" y="256432"/>
                    </a:cubicBezTo>
                    <a:cubicBezTo>
                      <a:pt x="156948" y="239637"/>
                      <a:pt x="189524" y="211840"/>
                      <a:pt x="208924" y="184187"/>
                    </a:cubicBezTo>
                    <a:cubicBezTo>
                      <a:pt x="228325" y="156678"/>
                      <a:pt x="236867" y="126130"/>
                      <a:pt x="235998" y="99345"/>
                    </a:cubicBezTo>
                    <a:cubicBezTo>
                      <a:pt x="234985" y="72561"/>
                      <a:pt x="224271" y="50120"/>
                      <a:pt x="205594" y="36945"/>
                    </a:cubicBezTo>
                    <a:lnTo>
                      <a:pt x="205594" y="36945"/>
                    </a:lnTo>
                    <a:close/>
                    <a:moveTo>
                      <a:pt x="45757" y="68797"/>
                    </a:moveTo>
                    <a:cubicBezTo>
                      <a:pt x="89481" y="6976"/>
                      <a:pt x="166359" y="-20243"/>
                      <a:pt x="219348" y="16821"/>
                    </a:cubicBezTo>
                    <a:lnTo>
                      <a:pt x="219348" y="16821"/>
                    </a:lnTo>
                    <a:cubicBezTo>
                      <a:pt x="245698" y="35353"/>
                      <a:pt x="258873" y="65467"/>
                      <a:pt x="260031" y="98043"/>
                    </a:cubicBezTo>
                    <a:cubicBezTo>
                      <a:pt x="261190" y="130618"/>
                      <a:pt x="250766" y="166234"/>
                      <a:pt x="228614" y="197651"/>
                    </a:cubicBezTo>
                    <a:cubicBezTo>
                      <a:pt x="206752" y="228924"/>
                      <a:pt x="170992" y="259183"/>
                      <a:pt x="134797" y="277570"/>
                    </a:cubicBezTo>
                    <a:cubicBezTo>
                      <a:pt x="116699" y="286836"/>
                      <a:pt x="97878" y="293351"/>
                      <a:pt x="80070" y="295522"/>
                    </a:cubicBezTo>
                    <a:cubicBezTo>
                      <a:pt x="62262" y="297549"/>
                      <a:pt x="44599" y="295088"/>
                      <a:pt x="30121" y="284954"/>
                    </a:cubicBezTo>
                    <a:cubicBezTo>
                      <a:pt x="15643" y="274819"/>
                      <a:pt x="7390" y="258893"/>
                      <a:pt x="3337" y="241520"/>
                    </a:cubicBezTo>
                    <a:cubicBezTo>
                      <a:pt x="-717" y="224146"/>
                      <a:pt x="-862" y="204166"/>
                      <a:pt x="1744" y="183897"/>
                    </a:cubicBezTo>
                    <a:cubicBezTo>
                      <a:pt x="6956" y="143648"/>
                      <a:pt x="23461" y="99780"/>
                      <a:pt x="45612" y="68652"/>
                    </a:cubicBezTo>
                    <a:lnTo>
                      <a:pt x="45612" y="68652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FF9663D4-E35B-2F1F-B460-81726BA0A2C7}"/>
                  </a:ext>
                </a:extLst>
              </p:cNvPr>
              <p:cNvSpPr/>
              <p:nvPr/>
            </p:nvSpPr>
            <p:spPr>
              <a:xfrm>
                <a:off x="5764842" y="1108506"/>
                <a:ext cx="870046" cy="970944"/>
              </a:xfrm>
              <a:custGeom>
                <a:avLst/>
                <a:gdLst>
                  <a:gd name="connsiteX0" fmla="*/ 799376 w 870046"/>
                  <a:gd name="connsiteY0" fmla="*/ 636085 h 970944"/>
                  <a:gd name="connsiteX1" fmla="*/ 109789 w 870046"/>
                  <a:gd name="connsiteY1" fmla="*/ 940267 h 970944"/>
                  <a:gd name="connsiteX2" fmla="*/ 145115 w 870046"/>
                  <a:gd name="connsiteY2" fmla="*/ 209273 h 970944"/>
                  <a:gd name="connsiteX3" fmla="*/ 697161 w 870046"/>
                  <a:gd name="connsiteY3" fmla="*/ 63335 h 970944"/>
                  <a:gd name="connsiteX4" fmla="*/ 799231 w 870046"/>
                  <a:gd name="connsiteY4" fmla="*/ 635940 h 970944"/>
                  <a:gd name="connsiteX5" fmla="*/ 799231 w 870046"/>
                  <a:gd name="connsiteY5" fmla="*/ 635940 h 970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0046" h="970944">
                    <a:moveTo>
                      <a:pt x="799376" y="636085"/>
                    </a:moveTo>
                    <a:cubicBezTo>
                      <a:pt x="664586" y="840948"/>
                      <a:pt x="301333" y="1051169"/>
                      <a:pt x="109789" y="940267"/>
                    </a:cubicBezTo>
                    <a:cubicBezTo>
                      <a:pt x="-75095" y="825457"/>
                      <a:pt x="-1113" y="421666"/>
                      <a:pt x="145115" y="209273"/>
                    </a:cubicBezTo>
                    <a:cubicBezTo>
                      <a:pt x="284393" y="1659"/>
                      <a:pt x="525886" y="-60307"/>
                      <a:pt x="697161" y="63335"/>
                    </a:cubicBezTo>
                    <a:cubicBezTo>
                      <a:pt x="875385" y="182778"/>
                      <a:pt x="926927" y="435564"/>
                      <a:pt x="799231" y="635940"/>
                    </a:cubicBezTo>
                    <a:lnTo>
                      <a:pt x="799231" y="635940"/>
                    </a:lnTo>
                    <a:close/>
                  </a:path>
                </a:pathLst>
              </a:custGeom>
              <a:solidFill>
                <a:srgbClr val="BBE5F2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0BF94B91-5DDE-1F4C-EC6A-6438252DDADE}"/>
                  </a:ext>
                </a:extLst>
              </p:cNvPr>
              <p:cNvSpPr/>
              <p:nvPr/>
            </p:nvSpPr>
            <p:spPr>
              <a:xfrm>
                <a:off x="5764575" y="1208181"/>
                <a:ext cx="746798" cy="871618"/>
              </a:xfrm>
              <a:custGeom>
                <a:avLst/>
                <a:gdLst>
                  <a:gd name="connsiteX0" fmla="*/ 179261 w 746798"/>
                  <a:gd name="connsiteY0" fmla="*/ 774139 h 871618"/>
                  <a:gd name="connsiteX1" fmla="*/ 208796 w 746798"/>
                  <a:gd name="connsiteY1" fmla="*/ 46764 h 871618"/>
                  <a:gd name="connsiteX2" fmla="*/ 244122 w 746798"/>
                  <a:gd name="connsiteY2" fmla="*/ 0 h 871618"/>
                  <a:gd name="connsiteX3" fmla="*/ 145238 w 746798"/>
                  <a:gd name="connsiteY3" fmla="*/ 110033 h 871618"/>
                  <a:gd name="connsiteX4" fmla="*/ 109911 w 746798"/>
                  <a:gd name="connsiteY4" fmla="*/ 841027 h 871618"/>
                  <a:gd name="connsiteX5" fmla="*/ 746799 w 746798"/>
                  <a:gd name="connsiteY5" fmla="*/ 605036 h 871618"/>
                  <a:gd name="connsiteX6" fmla="*/ 178971 w 746798"/>
                  <a:gd name="connsiteY6" fmla="*/ 774139 h 871618"/>
                  <a:gd name="connsiteX7" fmla="*/ 178971 w 746798"/>
                  <a:gd name="connsiteY7" fmla="*/ 774139 h 871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6798" h="871618">
                    <a:moveTo>
                      <a:pt x="179261" y="774139"/>
                    </a:moveTo>
                    <a:cubicBezTo>
                      <a:pt x="-5044" y="658749"/>
                      <a:pt x="65464" y="257129"/>
                      <a:pt x="208796" y="46764"/>
                    </a:cubicBezTo>
                    <a:cubicBezTo>
                      <a:pt x="219944" y="30114"/>
                      <a:pt x="231671" y="14768"/>
                      <a:pt x="244122" y="0"/>
                    </a:cubicBezTo>
                    <a:cubicBezTo>
                      <a:pt x="208217" y="30259"/>
                      <a:pt x="174628" y="67033"/>
                      <a:pt x="145238" y="110033"/>
                    </a:cubicBezTo>
                    <a:cubicBezTo>
                      <a:pt x="-990" y="322136"/>
                      <a:pt x="-75262" y="725927"/>
                      <a:pt x="109911" y="841027"/>
                    </a:cubicBezTo>
                    <a:cubicBezTo>
                      <a:pt x="279738" y="939477"/>
                      <a:pt x="586093" y="784128"/>
                      <a:pt x="746799" y="605036"/>
                    </a:cubicBezTo>
                    <a:cubicBezTo>
                      <a:pt x="580302" y="753146"/>
                      <a:pt x="327371" y="861296"/>
                      <a:pt x="178971" y="774139"/>
                    </a:cubicBezTo>
                    <a:lnTo>
                      <a:pt x="178971" y="774139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DC5257FD-6812-514C-DE6F-C920764735D7}"/>
                  </a:ext>
                </a:extLst>
              </p:cNvPr>
              <p:cNvSpPr/>
              <p:nvPr/>
            </p:nvSpPr>
            <p:spPr>
              <a:xfrm>
                <a:off x="5753015" y="1096468"/>
                <a:ext cx="894252" cy="995140"/>
              </a:xfrm>
              <a:custGeom>
                <a:avLst/>
                <a:gdLst>
                  <a:gd name="connsiteX0" fmla="*/ 702039 w 894252"/>
                  <a:gd name="connsiteY0" fmla="*/ 85363 h 995140"/>
                  <a:gd name="connsiteX1" fmla="*/ 167077 w 894252"/>
                  <a:gd name="connsiteY1" fmla="*/ 228261 h 995140"/>
                  <a:gd name="connsiteX2" fmla="*/ 167077 w 894252"/>
                  <a:gd name="connsiteY2" fmla="*/ 228261 h 995140"/>
                  <a:gd name="connsiteX3" fmla="*/ 27364 w 894252"/>
                  <a:gd name="connsiteY3" fmla="*/ 624524 h 995140"/>
                  <a:gd name="connsiteX4" fmla="*/ 128131 w 894252"/>
                  <a:gd name="connsiteY4" fmla="*/ 941882 h 995140"/>
                  <a:gd name="connsiteX5" fmla="*/ 482697 w 894252"/>
                  <a:gd name="connsiteY5" fmla="*/ 907714 h 995140"/>
                  <a:gd name="connsiteX6" fmla="*/ 801358 w 894252"/>
                  <a:gd name="connsiteY6" fmla="*/ 641463 h 995140"/>
                  <a:gd name="connsiteX7" fmla="*/ 702618 w 894252"/>
                  <a:gd name="connsiteY7" fmla="*/ 85508 h 995140"/>
                  <a:gd name="connsiteX8" fmla="*/ 702618 w 894252"/>
                  <a:gd name="connsiteY8" fmla="*/ 85508 h 995140"/>
                  <a:gd name="connsiteX9" fmla="*/ 702618 w 894252"/>
                  <a:gd name="connsiteY9" fmla="*/ 85219 h 995140"/>
                  <a:gd name="connsiteX10" fmla="*/ 702184 w 894252"/>
                  <a:gd name="connsiteY10" fmla="*/ 85219 h 995140"/>
                  <a:gd name="connsiteX11" fmla="*/ 716083 w 894252"/>
                  <a:gd name="connsiteY11" fmla="*/ 65528 h 995140"/>
                  <a:gd name="connsiteX12" fmla="*/ 147242 w 894252"/>
                  <a:gd name="connsiteY12" fmla="*/ 214652 h 995140"/>
                  <a:gd name="connsiteX13" fmla="*/ 3330 w 894252"/>
                  <a:gd name="connsiteY13" fmla="*/ 622352 h 995140"/>
                  <a:gd name="connsiteX14" fmla="*/ 115535 w 894252"/>
                  <a:gd name="connsiteY14" fmla="*/ 962730 h 995140"/>
                  <a:gd name="connsiteX15" fmla="*/ 115825 w 894252"/>
                  <a:gd name="connsiteY15" fmla="*/ 962730 h 995140"/>
                  <a:gd name="connsiteX16" fmla="*/ 493266 w 894252"/>
                  <a:gd name="connsiteY16" fmla="*/ 929431 h 995140"/>
                  <a:gd name="connsiteX17" fmla="*/ 821627 w 894252"/>
                  <a:gd name="connsiteY17" fmla="*/ 654638 h 995140"/>
                  <a:gd name="connsiteX18" fmla="*/ 821627 w 894252"/>
                  <a:gd name="connsiteY18" fmla="*/ 654638 h 995140"/>
                  <a:gd name="connsiteX19" fmla="*/ 716227 w 894252"/>
                  <a:gd name="connsiteY19" fmla="*/ 65528 h 995140"/>
                  <a:gd name="connsiteX20" fmla="*/ 716227 w 894252"/>
                  <a:gd name="connsiteY20" fmla="*/ 65528 h 995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94252" h="995140">
                    <a:moveTo>
                      <a:pt x="702039" y="85363"/>
                    </a:moveTo>
                    <a:cubicBezTo>
                      <a:pt x="537713" y="-33211"/>
                      <a:pt x="303604" y="24845"/>
                      <a:pt x="167077" y="228261"/>
                    </a:cubicBezTo>
                    <a:lnTo>
                      <a:pt x="167077" y="228261"/>
                    </a:lnTo>
                    <a:cubicBezTo>
                      <a:pt x="95266" y="332648"/>
                      <a:pt x="40829" y="484667"/>
                      <a:pt x="27364" y="624524"/>
                    </a:cubicBezTo>
                    <a:cubicBezTo>
                      <a:pt x="13755" y="765395"/>
                      <a:pt x="42132" y="888313"/>
                      <a:pt x="128131" y="941882"/>
                    </a:cubicBezTo>
                    <a:cubicBezTo>
                      <a:pt x="218329" y="994003"/>
                      <a:pt x="352106" y="971562"/>
                      <a:pt x="482697" y="907714"/>
                    </a:cubicBezTo>
                    <a:cubicBezTo>
                      <a:pt x="612710" y="844155"/>
                      <a:pt x="735338" y="741651"/>
                      <a:pt x="801358" y="641463"/>
                    </a:cubicBezTo>
                    <a:cubicBezTo>
                      <a:pt x="925579" y="446300"/>
                      <a:pt x="875051" y="200898"/>
                      <a:pt x="702618" y="85508"/>
                    </a:cubicBezTo>
                    <a:lnTo>
                      <a:pt x="702618" y="85508"/>
                    </a:lnTo>
                    <a:lnTo>
                      <a:pt x="702618" y="85219"/>
                    </a:lnTo>
                    <a:cubicBezTo>
                      <a:pt x="702618" y="85219"/>
                      <a:pt x="702184" y="85219"/>
                      <a:pt x="702184" y="85219"/>
                    </a:cubicBezTo>
                    <a:close/>
                    <a:moveTo>
                      <a:pt x="716083" y="65528"/>
                    </a:moveTo>
                    <a:cubicBezTo>
                      <a:pt x="537858" y="-62891"/>
                      <a:pt x="289271" y="2984"/>
                      <a:pt x="147242" y="214652"/>
                    </a:cubicBezTo>
                    <a:cubicBezTo>
                      <a:pt x="72825" y="322658"/>
                      <a:pt x="17229" y="478731"/>
                      <a:pt x="3330" y="622352"/>
                    </a:cubicBezTo>
                    <a:cubicBezTo>
                      <a:pt x="-10424" y="765105"/>
                      <a:pt x="16795" y="901343"/>
                      <a:pt x="115535" y="962730"/>
                    </a:cubicBezTo>
                    <a:lnTo>
                      <a:pt x="115825" y="962730"/>
                    </a:lnTo>
                    <a:cubicBezTo>
                      <a:pt x="217171" y="1021511"/>
                      <a:pt x="360792" y="994292"/>
                      <a:pt x="493266" y="929431"/>
                    </a:cubicBezTo>
                    <a:cubicBezTo>
                      <a:pt x="626319" y="864425"/>
                      <a:pt x="752712" y="759314"/>
                      <a:pt x="821627" y="654638"/>
                    </a:cubicBezTo>
                    <a:lnTo>
                      <a:pt x="821627" y="654638"/>
                    </a:lnTo>
                    <a:cubicBezTo>
                      <a:pt x="952363" y="449051"/>
                      <a:pt x="900243" y="188881"/>
                      <a:pt x="716227" y="65528"/>
                    </a:cubicBezTo>
                    <a:lnTo>
                      <a:pt x="716227" y="65528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D3FF6D2A-5CCC-9E4B-0162-877C99BD77D0}"/>
                  </a:ext>
                </a:extLst>
              </p:cNvPr>
              <p:cNvSpPr/>
              <p:nvPr/>
            </p:nvSpPr>
            <p:spPr>
              <a:xfrm>
                <a:off x="5649131" y="1442232"/>
                <a:ext cx="284280" cy="371026"/>
              </a:xfrm>
              <a:custGeom>
                <a:avLst/>
                <a:gdLst>
                  <a:gd name="connsiteX0" fmla="*/ 284280 w 284280"/>
                  <a:gd name="connsiteY0" fmla="*/ 240683 h 371026"/>
                  <a:gd name="connsiteX1" fmla="*/ 41050 w 284280"/>
                  <a:gd name="connsiteY1" fmla="*/ 359547 h 371026"/>
                  <a:gd name="connsiteX2" fmla="*/ 47710 w 284280"/>
                  <a:gd name="connsiteY2" fmla="*/ 88809 h 371026"/>
                  <a:gd name="connsiteX3" fmla="*/ 259813 w 284280"/>
                  <a:gd name="connsiteY3" fmla="*/ 18590 h 371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280" h="371026">
                    <a:moveTo>
                      <a:pt x="284280" y="240683"/>
                    </a:moveTo>
                    <a:cubicBezTo>
                      <a:pt x="232304" y="321325"/>
                      <a:pt x="106346" y="401389"/>
                      <a:pt x="41050" y="359547"/>
                    </a:cubicBezTo>
                    <a:cubicBezTo>
                      <a:pt x="-24101" y="317561"/>
                      <a:pt x="-3977" y="169451"/>
                      <a:pt x="47710" y="88809"/>
                    </a:cubicBezTo>
                    <a:cubicBezTo>
                      <a:pt x="99396" y="8166"/>
                      <a:pt x="194517" y="-23396"/>
                      <a:pt x="259813" y="18590"/>
                    </a:cubicBezTo>
                  </a:path>
                </a:pathLst>
              </a:custGeom>
              <a:solidFill>
                <a:srgbClr val="BBE5F2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2C61D409-D3CB-845D-A005-AB93A9D25D6D}"/>
                  </a:ext>
                </a:extLst>
              </p:cNvPr>
              <p:cNvSpPr/>
              <p:nvPr/>
            </p:nvSpPr>
            <p:spPr>
              <a:xfrm>
                <a:off x="5648746" y="1471246"/>
                <a:ext cx="265119" cy="341829"/>
              </a:xfrm>
              <a:custGeom>
                <a:avLst/>
                <a:gdLst>
                  <a:gd name="connsiteX0" fmla="*/ 90660 w 265119"/>
                  <a:gd name="connsiteY0" fmla="*/ 282466 h 341829"/>
                  <a:gd name="connsiteX1" fmla="*/ 97320 w 265119"/>
                  <a:gd name="connsiteY1" fmla="*/ 11727 h 341829"/>
                  <a:gd name="connsiteX2" fmla="*/ 105572 w 265119"/>
                  <a:gd name="connsiteY2" fmla="*/ 0 h 341829"/>
                  <a:gd name="connsiteX3" fmla="*/ 47805 w 265119"/>
                  <a:gd name="connsiteY3" fmla="*/ 59505 h 341829"/>
                  <a:gd name="connsiteX4" fmla="*/ 41145 w 265119"/>
                  <a:gd name="connsiteY4" fmla="*/ 330243 h 341829"/>
                  <a:gd name="connsiteX5" fmla="*/ 265120 w 265119"/>
                  <a:gd name="connsiteY5" fmla="*/ 237439 h 341829"/>
                  <a:gd name="connsiteX6" fmla="*/ 90660 w 265119"/>
                  <a:gd name="connsiteY6" fmla="*/ 282466 h 341829"/>
                  <a:gd name="connsiteX7" fmla="*/ 90660 w 265119"/>
                  <a:gd name="connsiteY7" fmla="*/ 282466 h 3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5119" h="341829">
                    <a:moveTo>
                      <a:pt x="90660" y="282466"/>
                    </a:moveTo>
                    <a:cubicBezTo>
                      <a:pt x="25509" y="240480"/>
                      <a:pt x="45633" y="92370"/>
                      <a:pt x="97320" y="11727"/>
                    </a:cubicBezTo>
                    <a:cubicBezTo>
                      <a:pt x="100071" y="7818"/>
                      <a:pt x="102677" y="3764"/>
                      <a:pt x="105572" y="0"/>
                    </a:cubicBezTo>
                    <a:cubicBezTo>
                      <a:pt x="83566" y="14912"/>
                      <a:pt x="63586" y="34747"/>
                      <a:pt x="47805" y="59505"/>
                    </a:cubicBezTo>
                    <a:cubicBezTo>
                      <a:pt x="-4171" y="140147"/>
                      <a:pt x="-24006" y="288257"/>
                      <a:pt x="41145" y="330243"/>
                    </a:cubicBezTo>
                    <a:cubicBezTo>
                      <a:pt x="99492" y="367741"/>
                      <a:pt x="206050" y="308237"/>
                      <a:pt x="265120" y="237439"/>
                    </a:cubicBezTo>
                    <a:cubicBezTo>
                      <a:pt x="207353" y="283479"/>
                      <a:pt x="135108" y="310843"/>
                      <a:pt x="90660" y="282466"/>
                    </a:cubicBezTo>
                    <a:lnTo>
                      <a:pt x="90660" y="282466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432AFEB0-2EDF-CAE7-A9B2-F3C2BC7FBEBD}"/>
                  </a:ext>
                </a:extLst>
              </p:cNvPr>
              <p:cNvSpPr/>
              <p:nvPr/>
            </p:nvSpPr>
            <p:spPr>
              <a:xfrm>
                <a:off x="5636817" y="1430020"/>
                <a:ext cx="308521" cy="395354"/>
              </a:xfrm>
              <a:custGeom>
                <a:avLst/>
                <a:gdLst>
                  <a:gd name="connsiteX0" fmla="*/ 265467 w 308521"/>
                  <a:gd name="connsiteY0" fmla="*/ 41081 h 395354"/>
                  <a:gd name="connsiteX1" fmla="*/ 70159 w 308521"/>
                  <a:gd name="connsiteY1" fmla="*/ 107535 h 395354"/>
                  <a:gd name="connsiteX2" fmla="*/ 24843 w 308521"/>
                  <a:gd name="connsiteY2" fmla="*/ 251736 h 395354"/>
                  <a:gd name="connsiteX3" fmla="*/ 31068 w 308521"/>
                  <a:gd name="connsiteY3" fmla="*/ 319638 h 395354"/>
                  <a:gd name="connsiteX4" fmla="*/ 59735 w 308521"/>
                  <a:gd name="connsiteY4" fmla="*/ 361624 h 395354"/>
                  <a:gd name="connsiteX5" fmla="*/ 109828 w 308521"/>
                  <a:gd name="connsiteY5" fmla="*/ 370311 h 395354"/>
                  <a:gd name="connsiteX6" fmla="*/ 174111 w 308521"/>
                  <a:gd name="connsiteY6" fmla="*/ 347870 h 395354"/>
                  <a:gd name="connsiteX7" fmla="*/ 286315 w 308521"/>
                  <a:gd name="connsiteY7" fmla="*/ 246524 h 395354"/>
                  <a:gd name="connsiteX8" fmla="*/ 302965 w 308521"/>
                  <a:gd name="connsiteY8" fmla="*/ 242905 h 395354"/>
                  <a:gd name="connsiteX9" fmla="*/ 306585 w 308521"/>
                  <a:gd name="connsiteY9" fmla="*/ 259554 h 395354"/>
                  <a:gd name="connsiteX10" fmla="*/ 185548 w 308521"/>
                  <a:gd name="connsiteY10" fmla="*/ 369008 h 395354"/>
                  <a:gd name="connsiteX11" fmla="*/ 113014 w 308521"/>
                  <a:gd name="connsiteY11" fmla="*/ 394200 h 395354"/>
                  <a:gd name="connsiteX12" fmla="*/ 46704 w 308521"/>
                  <a:gd name="connsiteY12" fmla="*/ 381893 h 395354"/>
                  <a:gd name="connsiteX13" fmla="*/ 7903 w 308521"/>
                  <a:gd name="connsiteY13" fmla="*/ 326587 h 395354"/>
                  <a:gd name="connsiteX14" fmla="*/ 664 w 308521"/>
                  <a:gd name="connsiteY14" fmla="*/ 249999 h 395354"/>
                  <a:gd name="connsiteX15" fmla="*/ 49745 w 308521"/>
                  <a:gd name="connsiteY15" fmla="*/ 94360 h 395354"/>
                  <a:gd name="connsiteX16" fmla="*/ 278642 w 308521"/>
                  <a:gd name="connsiteY16" fmla="*/ 20667 h 395354"/>
                  <a:gd name="connsiteX17" fmla="*/ 282261 w 308521"/>
                  <a:gd name="connsiteY17" fmla="*/ 37317 h 395354"/>
                  <a:gd name="connsiteX18" fmla="*/ 265612 w 308521"/>
                  <a:gd name="connsiteY18" fmla="*/ 40936 h 395354"/>
                  <a:gd name="connsiteX19" fmla="*/ 265612 w 308521"/>
                  <a:gd name="connsiteY19" fmla="*/ 40936 h 395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08521" h="395354">
                    <a:moveTo>
                      <a:pt x="265467" y="41081"/>
                    </a:moveTo>
                    <a:cubicBezTo>
                      <a:pt x="207700" y="3873"/>
                      <a:pt x="119529" y="30368"/>
                      <a:pt x="70159" y="107535"/>
                    </a:cubicBezTo>
                    <a:cubicBezTo>
                      <a:pt x="45546" y="146047"/>
                      <a:pt x="28172" y="201208"/>
                      <a:pt x="24843" y="251736"/>
                    </a:cubicBezTo>
                    <a:cubicBezTo>
                      <a:pt x="23250" y="276928"/>
                      <a:pt x="25132" y="300382"/>
                      <a:pt x="31068" y="319638"/>
                    </a:cubicBezTo>
                    <a:cubicBezTo>
                      <a:pt x="37004" y="338894"/>
                      <a:pt x="46560" y="353227"/>
                      <a:pt x="59735" y="361624"/>
                    </a:cubicBezTo>
                    <a:cubicBezTo>
                      <a:pt x="72910" y="370021"/>
                      <a:pt x="89994" y="372917"/>
                      <a:pt x="109828" y="370311"/>
                    </a:cubicBezTo>
                    <a:cubicBezTo>
                      <a:pt x="129808" y="367705"/>
                      <a:pt x="151815" y="359742"/>
                      <a:pt x="174111" y="347870"/>
                    </a:cubicBezTo>
                    <a:cubicBezTo>
                      <a:pt x="218703" y="323837"/>
                      <a:pt x="261558" y="285036"/>
                      <a:pt x="286315" y="246524"/>
                    </a:cubicBezTo>
                    <a:cubicBezTo>
                      <a:pt x="289935" y="240878"/>
                      <a:pt x="297319" y="239285"/>
                      <a:pt x="302965" y="242905"/>
                    </a:cubicBezTo>
                    <a:cubicBezTo>
                      <a:pt x="308611" y="246524"/>
                      <a:pt x="310204" y="253908"/>
                      <a:pt x="306585" y="259554"/>
                    </a:cubicBezTo>
                    <a:cubicBezTo>
                      <a:pt x="279366" y="301685"/>
                      <a:pt x="233326" y="343237"/>
                      <a:pt x="185548" y="369008"/>
                    </a:cubicBezTo>
                    <a:cubicBezTo>
                      <a:pt x="161660" y="381893"/>
                      <a:pt x="136757" y="391014"/>
                      <a:pt x="113014" y="394200"/>
                    </a:cubicBezTo>
                    <a:cubicBezTo>
                      <a:pt x="89270" y="397385"/>
                      <a:pt x="66105" y="394200"/>
                      <a:pt x="46704" y="381893"/>
                    </a:cubicBezTo>
                    <a:cubicBezTo>
                      <a:pt x="27304" y="369442"/>
                      <a:pt x="14998" y="349463"/>
                      <a:pt x="7903" y="326587"/>
                    </a:cubicBezTo>
                    <a:cubicBezTo>
                      <a:pt x="809" y="303712"/>
                      <a:pt x="-1218" y="277217"/>
                      <a:pt x="664" y="249999"/>
                    </a:cubicBezTo>
                    <a:cubicBezTo>
                      <a:pt x="4139" y="195851"/>
                      <a:pt x="22671" y="136491"/>
                      <a:pt x="49745" y="94360"/>
                    </a:cubicBezTo>
                    <a:cubicBezTo>
                      <a:pt x="103603" y="10243"/>
                      <a:pt x="205818" y="-26241"/>
                      <a:pt x="278642" y="20667"/>
                    </a:cubicBezTo>
                    <a:cubicBezTo>
                      <a:pt x="284288" y="24287"/>
                      <a:pt x="285881" y="31671"/>
                      <a:pt x="282261" y="37317"/>
                    </a:cubicBezTo>
                    <a:cubicBezTo>
                      <a:pt x="278642" y="42963"/>
                      <a:pt x="271258" y="44556"/>
                      <a:pt x="265612" y="40936"/>
                    </a:cubicBezTo>
                    <a:lnTo>
                      <a:pt x="265612" y="40936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294FDEEA-98E8-5B47-9B26-AF52E0652913}"/>
                  </a:ext>
                </a:extLst>
              </p:cNvPr>
              <p:cNvSpPr/>
              <p:nvPr/>
            </p:nvSpPr>
            <p:spPr>
              <a:xfrm>
                <a:off x="6120258" y="1163473"/>
                <a:ext cx="416951" cy="340319"/>
              </a:xfrm>
              <a:custGeom>
                <a:avLst/>
                <a:gdLst>
                  <a:gd name="connsiteX0" fmla="*/ 413122 w 416951"/>
                  <a:gd name="connsiteY0" fmla="*/ 219892 h 340319"/>
                  <a:gd name="connsiteX1" fmla="*/ 248073 w 416951"/>
                  <a:gd name="connsiteY1" fmla="*/ 7499 h 340319"/>
                  <a:gd name="connsiteX2" fmla="*/ 3829 w 416951"/>
                  <a:gd name="connsiteY2" fmla="*/ 120428 h 340319"/>
                  <a:gd name="connsiteX3" fmla="*/ 168878 w 416951"/>
                  <a:gd name="connsiteY3" fmla="*/ 332820 h 340319"/>
                  <a:gd name="connsiteX4" fmla="*/ 413122 w 416951"/>
                  <a:gd name="connsiteY4" fmla="*/ 219892 h 340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6951" h="340319">
                    <a:moveTo>
                      <a:pt x="413122" y="219892"/>
                    </a:moveTo>
                    <a:cubicBezTo>
                      <a:pt x="434984" y="130128"/>
                      <a:pt x="361001" y="34863"/>
                      <a:pt x="248073" y="7499"/>
                    </a:cubicBezTo>
                    <a:cubicBezTo>
                      <a:pt x="135000" y="-20009"/>
                      <a:pt x="25691" y="30519"/>
                      <a:pt x="3829" y="120428"/>
                    </a:cubicBezTo>
                    <a:cubicBezTo>
                      <a:pt x="-18033" y="210191"/>
                      <a:pt x="55950" y="305457"/>
                      <a:pt x="168878" y="332820"/>
                    </a:cubicBezTo>
                    <a:cubicBezTo>
                      <a:pt x="281951" y="360328"/>
                      <a:pt x="391260" y="309800"/>
                      <a:pt x="413122" y="21989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96BAB840-BDB4-A749-0232-2EFB79D29859}"/>
                  </a:ext>
                </a:extLst>
              </p:cNvPr>
              <p:cNvSpPr/>
              <p:nvPr/>
            </p:nvSpPr>
            <p:spPr>
              <a:xfrm>
                <a:off x="6167017" y="1276548"/>
                <a:ext cx="381639" cy="280899"/>
              </a:xfrm>
              <a:custGeom>
                <a:avLst/>
                <a:gdLst>
                  <a:gd name="connsiteX0" fmla="*/ 313952 w 381639"/>
                  <a:gd name="connsiteY0" fmla="*/ 212796 h 280899"/>
                  <a:gd name="connsiteX1" fmla="*/ 149048 w 381639"/>
                  <a:gd name="connsiteY1" fmla="*/ 272590 h 280899"/>
                  <a:gd name="connsiteX2" fmla="*/ 5137 w 381639"/>
                  <a:gd name="connsiteY2" fmla="*/ 185288 h 280899"/>
                  <a:gd name="connsiteX3" fmla="*/ 166856 w 381639"/>
                  <a:gd name="connsiteY3" fmla="*/ 27912 h 280899"/>
                  <a:gd name="connsiteX4" fmla="*/ 368969 w 381639"/>
                  <a:gd name="connsiteY4" fmla="*/ 53248 h 280899"/>
                  <a:gd name="connsiteX5" fmla="*/ 313952 w 381639"/>
                  <a:gd name="connsiteY5" fmla="*/ 212796 h 280899"/>
                  <a:gd name="connsiteX6" fmla="*/ 313952 w 381639"/>
                  <a:gd name="connsiteY6" fmla="*/ 212796 h 28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639" h="280899">
                    <a:moveTo>
                      <a:pt x="313952" y="212796"/>
                    </a:moveTo>
                    <a:lnTo>
                      <a:pt x="149048" y="272590"/>
                    </a:lnTo>
                    <a:cubicBezTo>
                      <a:pt x="68695" y="301546"/>
                      <a:pt x="28881" y="250584"/>
                      <a:pt x="5137" y="185288"/>
                    </a:cubicBezTo>
                    <a:cubicBezTo>
                      <a:pt x="-18607" y="119992"/>
                      <a:pt x="40753" y="73083"/>
                      <a:pt x="166856" y="27912"/>
                    </a:cubicBezTo>
                    <a:cubicBezTo>
                      <a:pt x="292815" y="-17404"/>
                      <a:pt x="347252" y="-6546"/>
                      <a:pt x="368969" y="53248"/>
                    </a:cubicBezTo>
                    <a:cubicBezTo>
                      <a:pt x="390686" y="113043"/>
                      <a:pt x="391555" y="184419"/>
                      <a:pt x="313952" y="212796"/>
                    </a:cubicBezTo>
                    <a:lnTo>
                      <a:pt x="313952" y="212796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852E45C6-B68B-1C8A-2ED8-4FA2EAD2B66C}"/>
                  </a:ext>
                </a:extLst>
              </p:cNvPr>
              <p:cNvSpPr/>
              <p:nvPr/>
            </p:nvSpPr>
            <p:spPr>
              <a:xfrm>
                <a:off x="6168953" y="1280217"/>
                <a:ext cx="365730" cy="247782"/>
              </a:xfrm>
              <a:custGeom>
                <a:avLst/>
                <a:gdLst>
                  <a:gd name="connsiteX0" fmla="*/ 22167 w 365730"/>
                  <a:gd name="connsiteY0" fmla="*/ 210285 h 247782"/>
                  <a:gd name="connsiteX1" fmla="*/ 183886 w 365730"/>
                  <a:gd name="connsiteY1" fmla="*/ 52909 h 247782"/>
                  <a:gd name="connsiteX2" fmla="*/ 365730 w 365730"/>
                  <a:gd name="connsiteY2" fmla="*/ 45380 h 247782"/>
                  <a:gd name="connsiteX3" fmla="*/ 166802 w 365730"/>
                  <a:gd name="connsiteY3" fmla="*/ 27862 h 247782"/>
                  <a:gd name="connsiteX4" fmla="*/ 5083 w 365730"/>
                  <a:gd name="connsiteY4" fmla="*/ 185238 h 247782"/>
                  <a:gd name="connsiteX5" fmla="*/ 38672 w 365730"/>
                  <a:gd name="connsiteY5" fmla="*/ 247783 h 247782"/>
                  <a:gd name="connsiteX6" fmla="*/ 22167 w 365730"/>
                  <a:gd name="connsiteY6" fmla="*/ 210285 h 247782"/>
                  <a:gd name="connsiteX7" fmla="*/ 22167 w 365730"/>
                  <a:gd name="connsiteY7" fmla="*/ 210285 h 247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5730" h="247782">
                    <a:moveTo>
                      <a:pt x="22167" y="210285"/>
                    </a:moveTo>
                    <a:cubicBezTo>
                      <a:pt x="-3169" y="140066"/>
                      <a:pt x="44753" y="103003"/>
                      <a:pt x="183886" y="52909"/>
                    </a:cubicBezTo>
                    <a:cubicBezTo>
                      <a:pt x="281468" y="17872"/>
                      <a:pt x="336195" y="16424"/>
                      <a:pt x="365730" y="45380"/>
                    </a:cubicBezTo>
                    <a:cubicBezTo>
                      <a:pt x="342131" y="-7464"/>
                      <a:pt x="287259" y="-15282"/>
                      <a:pt x="166802" y="27862"/>
                    </a:cubicBezTo>
                    <a:cubicBezTo>
                      <a:pt x="40844" y="73178"/>
                      <a:pt x="-18516" y="120087"/>
                      <a:pt x="5083" y="185238"/>
                    </a:cubicBezTo>
                    <a:cubicBezTo>
                      <a:pt x="13915" y="209127"/>
                      <a:pt x="24483" y="230988"/>
                      <a:pt x="38672" y="247783"/>
                    </a:cubicBezTo>
                    <a:cubicBezTo>
                      <a:pt x="32302" y="236345"/>
                      <a:pt x="26945" y="223605"/>
                      <a:pt x="22167" y="210285"/>
                    </a:cubicBezTo>
                    <a:lnTo>
                      <a:pt x="22167" y="210285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C7139511-BDBA-DB24-3B53-4AE4540237F5}"/>
                  </a:ext>
                </a:extLst>
              </p:cNvPr>
              <p:cNvSpPr/>
              <p:nvPr/>
            </p:nvSpPr>
            <p:spPr>
              <a:xfrm>
                <a:off x="6154883" y="1264252"/>
                <a:ext cx="405651" cy="305070"/>
              </a:xfrm>
              <a:custGeom>
                <a:avLst/>
                <a:gdLst>
                  <a:gd name="connsiteX0" fmla="*/ 317255 w 405651"/>
                  <a:gd name="connsiteY0" fmla="*/ 25295 h 305070"/>
                  <a:gd name="connsiteX1" fmla="*/ 182899 w 405651"/>
                  <a:gd name="connsiteY1" fmla="*/ 51500 h 305070"/>
                  <a:gd name="connsiteX2" fmla="*/ 50136 w 405651"/>
                  <a:gd name="connsiteY2" fmla="*/ 120271 h 305070"/>
                  <a:gd name="connsiteX3" fmla="*/ 26392 w 405651"/>
                  <a:gd name="connsiteY3" fmla="*/ 155163 h 305070"/>
                  <a:gd name="connsiteX4" fmla="*/ 28564 w 405651"/>
                  <a:gd name="connsiteY4" fmla="*/ 193385 h 305070"/>
                  <a:gd name="connsiteX5" fmla="*/ 75038 w 405651"/>
                  <a:gd name="connsiteY5" fmla="*/ 266788 h 305070"/>
                  <a:gd name="connsiteX6" fmla="*/ 156984 w 405651"/>
                  <a:gd name="connsiteY6" fmla="*/ 273448 h 305070"/>
                  <a:gd name="connsiteX7" fmla="*/ 156984 w 405651"/>
                  <a:gd name="connsiteY7" fmla="*/ 273448 h 305070"/>
                  <a:gd name="connsiteX8" fmla="*/ 321888 w 405651"/>
                  <a:gd name="connsiteY8" fmla="*/ 213654 h 305070"/>
                  <a:gd name="connsiteX9" fmla="*/ 321888 w 405651"/>
                  <a:gd name="connsiteY9" fmla="*/ 213654 h 305070"/>
                  <a:gd name="connsiteX10" fmla="*/ 379076 w 405651"/>
                  <a:gd name="connsiteY10" fmla="*/ 154294 h 305070"/>
                  <a:gd name="connsiteX11" fmla="*/ 369810 w 405651"/>
                  <a:gd name="connsiteY11" fmla="*/ 69598 h 305070"/>
                  <a:gd name="connsiteX12" fmla="*/ 350265 w 405651"/>
                  <a:gd name="connsiteY12" fmla="*/ 39049 h 305070"/>
                  <a:gd name="connsiteX13" fmla="*/ 317545 w 405651"/>
                  <a:gd name="connsiteY13" fmla="*/ 25295 h 305070"/>
                  <a:gd name="connsiteX14" fmla="*/ 317545 w 405651"/>
                  <a:gd name="connsiteY14" fmla="*/ 25295 h 305070"/>
                  <a:gd name="connsiteX15" fmla="*/ 365756 w 405651"/>
                  <a:gd name="connsiteY15" fmla="*/ 20662 h 305070"/>
                  <a:gd name="connsiteX16" fmla="*/ 392251 w 405651"/>
                  <a:gd name="connsiteY16" fmla="*/ 61201 h 305070"/>
                  <a:gd name="connsiteX17" fmla="*/ 402386 w 405651"/>
                  <a:gd name="connsiteY17" fmla="*/ 159651 h 305070"/>
                  <a:gd name="connsiteX18" fmla="*/ 329996 w 405651"/>
                  <a:gd name="connsiteY18" fmla="*/ 236240 h 305070"/>
                  <a:gd name="connsiteX19" fmla="*/ 329996 w 405651"/>
                  <a:gd name="connsiteY19" fmla="*/ 236240 h 305070"/>
                  <a:gd name="connsiteX20" fmla="*/ 165091 w 405651"/>
                  <a:gd name="connsiteY20" fmla="*/ 296034 h 305070"/>
                  <a:gd name="connsiteX21" fmla="*/ 165091 w 405651"/>
                  <a:gd name="connsiteY21" fmla="*/ 296034 h 305070"/>
                  <a:gd name="connsiteX22" fmla="*/ 60560 w 405651"/>
                  <a:gd name="connsiteY22" fmla="*/ 286044 h 305070"/>
                  <a:gd name="connsiteX23" fmla="*/ 5833 w 405651"/>
                  <a:gd name="connsiteY23" fmla="*/ 201492 h 305070"/>
                  <a:gd name="connsiteX24" fmla="*/ 3083 w 405651"/>
                  <a:gd name="connsiteY24" fmla="*/ 148213 h 305070"/>
                  <a:gd name="connsiteX25" fmla="*/ 33631 w 405651"/>
                  <a:gd name="connsiteY25" fmla="*/ 102318 h 305070"/>
                  <a:gd name="connsiteX26" fmla="*/ 174647 w 405651"/>
                  <a:gd name="connsiteY26" fmla="*/ 28625 h 305070"/>
                  <a:gd name="connsiteX27" fmla="*/ 320585 w 405651"/>
                  <a:gd name="connsiteY27" fmla="*/ 1262 h 305070"/>
                  <a:gd name="connsiteX28" fmla="*/ 365756 w 405651"/>
                  <a:gd name="connsiteY28" fmla="*/ 20662 h 305070"/>
                  <a:gd name="connsiteX29" fmla="*/ 365756 w 405651"/>
                  <a:gd name="connsiteY29" fmla="*/ 20662 h 305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05651" h="305070">
                    <a:moveTo>
                      <a:pt x="317255" y="25295"/>
                    </a:moveTo>
                    <a:cubicBezTo>
                      <a:pt x="288299" y="21241"/>
                      <a:pt x="245589" y="28770"/>
                      <a:pt x="182899" y="51500"/>
                    </a:cubicBezTo>
                    <a:cubicBezTo>
                      <a:pt x="120065" y="74086"/>
                      <a:pt x="75762" y="96527"/>
                      <a:pt x="50136" y="120271"/>
                    </a:cubicBezTo>
                    <a:cubicBezTo>
                      <a:pt x="37395" y="131998"/>
                      <a:pt x="29722" y="143580"/>
                      <a:pt x="26392" y="155163"/>
                    </a:cubicBezTo>
                    <a:cubicBezTo>
                      <a:pt x="23062" y="166600"/>
                      <a:pt x="23352" y="179196"/>
                      <a:pt x="28564" y="193385"/>
                    </a:cubicBezTo>
                    <a:cubicBezTo>
                      <a:pt x="40146" y="225381"/>
                      <a:pt x="55058" y="251731"/>
                      <a:pt x="75038" y="266788"/>
                    </a:cubicBezTo>
                    <a:cubicBezTo>
                      <a:pt x="94294" y="281266"/>
                      <a:pt x="119920" y="286768"/>
                      <a:pt x="156984" y="273448"/>
                    </a:cubicBezTo>
                    <a:lnTo>
                      <a:pt x="156984" y="273448"/>
                    </a:lnTo>
                    <a:lnTo>
                      <a:pt x="321888" y="213654"/>
                    </a:lnTo>
                    <a:lnTo>
                      <a:pt x="321888" y="213654"/>
                    </a:lnTo>
                    <a:cubicBezTo>
                      <a:pt x="357070" y="200769"/>
                      <a:pt x="373285" y="179052"/>
                      <a:pt x="379076" y="154294"/>
                    </a:cubicBezTo>
                    <a:cubicBezTo>
                      <a:pt x="385012" y="128668"/>
                      <a:pt x="380234" y="98409"/>
                      <a:pt x="369810" y="69598"/>
                    </a:cubicBezTo>
                    <a:cubicBezTo>
                      <a:pt x="364888" y="55989"/>
                      <a:pt x="358373" y="46144"/>
                      <a:pt x="350265" y="39049"/>
                    </a:cubicBezTo>
                    <a:cubicBezTo>
                      <a:pt x="342157" y="32100"/>
                      <a:pt x="331588" y="27322"/>
                      <a:pt x="317545" y="25295"/>
                    </a:cubicBezTo>
                    <a:lnTo>
                      <a:pt x="317545" y="25295"/>
                    </a:lnTo>
                    <a:close/>
                    <a:moveTo>
                      <a:pt x="365756" y="20662"/>
                    </a:moveTo>
                    <a:cubicBezTo>
                      <a:pt x="377773" y="31086"/>
                      <a:pt x="386315" y="44840"/>
                      <a:pt x="392251" y="61201"/>
                    </a:cubicBezTo>
                    <a:cubicBezTo>
                      <a:pt x="403544" y="92184"/>
                      <a:pt x="409914" y="127510"/>
                      <a:pt x="402386" y="159651"/>
                    </a:cubicBezTo>
                    <a:cubicBezTo>
                      <a:pt x="394568" y="192661"/>
                      <a:pt x="372561" y="220748"/>
                      <a:pt x="329996" y="236240"/>
                    </a:cubicBezTo>
                    <a:lnTo>
                      <a:pt x="329996" y="236240"/>
                    </a:lnTo>
                    <a:lnTo>
                      <a:pt x="165091" y="296034"/>
                    </a:lnTo>
                    <a:lnTo>
                      <a:pt x="165091" y="296034"/>
                    </a:lnTo>
                    <a:cubicBezTo>
                      <a:pt x="121802" y="311670"/>
                      <a:pt x="87345" y="306168"/>
                      <a:pt x="60560" y="286044"/>
                    </a:cubicBezTo>
                    <a:cubicBezTo>
                      <a:pt x="34789" y="266643"/>
                      <a:pt x="17850" y="234792"/>
                      <a:pt x="5833" y="201492"/>
                    </a:cubicBezTo>
                    <a:cubicBezTo>
                      <a:pt x="-827" y="183105"/>
                      <a:pt x="-1840" y="165297"/>
                      <a:pt x="3083" y="148213"/>
                    </a:cubicBezTo>
                    <a:cubicBezTo>
                      <a:pt x="8005" y="131274"/>
                      <a:pt x="18574" y="116072"/>
                      <a:pt x="33631" y="102318"/>
                    </a:cubicBezTo>
                    <a:cubicBezTo>
                      <a:pt x="63166" y="74955"/>
                      <a:pt x="111378" y="51356"/>
                      <a:pt x="174647" y="28625"/>
                    </a:cubicBezTo>
                    <a:cubicBezTo>
                      <a:pt x="237916" y="5895"/>
                      <a:pt x="285404" y="-3661"/>
                      <a:pt x="320585" y="1262"/>
                    </a:cubicBezTo>
                    <a:cubicBezTo>
                      <a:pt x="338538" y="3868"/>
                      <a:pt x="353595" y="10238"/>
                      <a:pt x="365756" y="20662"/>
                    </a:cubicBezTo>
                    <a:lnTo>
                      <a:pt x="365756" y="20662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D707FBA1-ABBC-C84C-A450-95ACDAC5155D}"/>
                  </a:ext>
                </a:extLst>
              </p:cNvPr>
              <p:cNvSpPr/>
              <p:nvPr/>
            </p:nvSpPr>
            <p:spPr>
              <a:xfrm>
                <a:off x="6402095" y="1339634"/>
                <a:ext cx="76817" cy="90501"/>
              </a:xfrm>
              <a:custGeom>
                <a:avLst/>
                <a:gdLst>
                  <a:gd name="connsiteX0" fmla="*/ 76558 w 76817"/>
                  <a:gd name="connsiteY0" fmla="*/ 48943 h 90501"/>
                  <a:gd name="connsiteX1" fmla="*/ 42680 w 76817"/>
                  <a:gd name="connsiteY1" fmla="*/ 152 h 90501"/>
                  <a:gd name="connsiteX2" fmla="*/ 259 w 76817"/>
                  <a:gd name="connsiteY2" fmla="*/ 41559 h 90501"/>
                  <a:gd name="connsiteX3" fmla="*/ 34138 w 76817"/>
                  <a:gd name="connsiteY3" fmla="*/ 90350 h 90501"/>
                  <a:gd name="connsiteX4" fmla="*/ 76558 w 76817"/>
                  <a:gd name="connsiteY4" fmla="*/ 48943 h 90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817" h="90501">
                    <a:moveTo>
                      <a:pt x="76558" y="48943"/>
                    </a:moveTo>
                    <a:cubicBezTo>
                      <a:pt x="79020" y="24040"/>
                      <a:pt x="63673" y="2323"/>
                      <a:pt x="42680" y="152"/>
                    </a:cubicBezTo>
                    <a:cubicBezTo>
                      <a:pt x="21542" y="-1875"/>
                      <a:pt x="2576" y="16657"/>
                      <a:pt x="259" y="41559"/>
                    </a:cubicBezTo>
                    <a:cubicBezTo>
                      <a:pt x="-2202" y="66461"/>
                      <a:pt x="13145" y="88178"/>
                      <a:pt x="34138" y="90350"/>
                    </a:cubicBezTo>
                    <a:cubicBezTo>
                      <a:pt x="55276" y="92377"/>
                      <a:pt x="74242" y="73845"/>
                      <a:pt x="76558" y="48943"/>
                    </a:cubicBez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2C02D687-4149-D46F-CB82-B1642C250AA6}"/>
                  </a:ext>
                </a:extLst>
              </p:cNvPr>
              <p:cNvSpPr/>
              <p:nvPr/>
            </p:nvSpPr>
            <p:spPr>
              <a:xfrm>
                <a:off x="6282098" y="1379594"/>
                <a:ext cx="76791" cy="90501"/>
              </a:xfrm>
              <a:custGeom>
                <a:avLst/>
                <a:gdLst>
                  <a:gd name="connsiteX0" fmla="*/ 76532 w 76791"/>
                  <a:gd name="connsiteY0" fmla="*/ 48942 h 90501"/>
                  <a:gd name="connsiteX1" fmla="*/ 42654 w 76791"/>
                  <a:gd name="connsiteY1" fmla="*/ 152 h 90501"/>
                  <a:gd name="connsiteX2" fmla="*/ 233 w 76791"/>
                  <a:gd name="connsiteY2" fmla="*/ 41559 h 90501"/>
                  <a:gd name="connsiteX3" fmla="*/ 34112 w 76791"/>
                  <a:gd name="connsiteY3" fmla="*/ 90350 h 90501"/>
                  <a:gd name="connsiteX4" fmla="*/ 76532 w 76791"/>
                  <a:gd name="connsiteY4" fmla="*/ 48942 h 90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791" h="90501">
                    <a:moveTo>
                      <a:pt x="76532" y="48942"/>
                    </a:moveTo>
                    <a:cubicBezTo>
                      <a:pt x="78994" y="24040"/>
                      <a:pt x="63647" y="2323"/>
                      <a:pt x="42654" y="152"/>
                    </a:cubicBezTo>
                    <a:cubicBezTo>
                      <a:pt x="21516" y="-1875"/>
                      <a:pt x="2550" y="16657"/>
                      <a:pt x="233" y="41559"/>
                    </a:cubicBezTo>
                    <a:cubicBezTo>
                      <a:pt x="-2083" y="66461"/>
                      <a:pt x="13119" y="88178"/>
                      <a:pt x="34112" y="90350"/>
                    </a:cubicBezTo>
                    <a:cubicBezTo>
                      <a:pt x="55250" y="92376"/>
                      <a:pt x="74216" y="73845"/>
                      <a:pt x="76532" y="48942"/>
                    </a:cubicBez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7156B54D-2A77-DA6C-55B4-C0C392059917}"/>
                  </a:ext>
                </a:extLst>
              </p:cNvPr>
              <p:cNvSpPr/>
              <p:nvPr/>
            </p:nvSpPr>
            <p:spPr>
              <a:xfrm>
                <a:off x="6315341" y="1386116"/>
                <a:ext cx="30693" cy="30693"/>
              </a:xfrm>
              <a:custGeom>
                <a:avLst/>
                <a:gdLst>
                  <a:gd name="connsiteX0" fmla="*/ 15347 w 30693"/>
                  <a:gd name="connsiteY0" fmla="*/ 30693 h 30693"/>
                  <a:gd name="connsiteX1" fmla="*/ 30694 w 30693"/>
                  <a:gd name="connsiteY1" fmla="*/ 15347 h 30693"/>
                  <a:gd name="connsiteX2" fmla="*/ 15347 w 30693"/>
                  <a:gd name="connsiteY2" fmla="*/ 0 h 30693"/>
                  <a:gd name="connsiteX3" fmla="*/ 0 w 30693"/>
                  <a:gd name="connsiteY3" fmla="*/ 15347 h 30693"/>
                  <a:gd name="connsiteX4" fmla="*/ 15347 w 30693"/>
                  <a:gd name="connsiteY4" fmla="*/ 30693 h 3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693" h="30693">
                    <a:moveTo>
                      <a:pt x="15347" y="30693"/>
                    </a:moveTo>
                    <a:cubicBezTo>
                      <a:pt x="23889" y="30693"/>
                      <a:pt x="30694" y="23744"/>
                      <a:pt x="30694" y="15347"/>
                    </a:cubicBezTo>
                    <a:cubicBezTo>
                      <a:pt x="30694" y="6949"/>
                      <a:pt x="23744" y="0"/>
                      <a:pt x="15347" y="0"/>
                    </a:cubicBezTo>
                    <a:cubicBezTo>
                      <a:pt x="6950" y="0"/>
                      <a:pt x="0" y="6949"/>
                      <a:pt x="0" y="15347"/>
                    </a:cubicBezTo>
                    <a:cubicBezTo>
                      <a:pt x="0" y="23744"/>
                      <a:pt x="6950" y="30693"/>
                      <a:pt x="15347" y="306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262A1DB-6BFA-E406-3622-D6136FA989F1}"/>
                  </a:ext>
                </a:extLst>
              </p:cNvPr>
              <p:cNvSpPr/>
              <p:nvPr/>
            </p:nvSpPr>
            <p:spPr>
              <a:xfrm>
                <a:off x="6434061" y="1347749"/>
                <a:ext cx="30693" cy="30693"/>
              </a:xfrm>
              <a:custGeom>
                <a:avLst/>
                <a:gdLst>
                  <a:gd name="connsiteX0" fmla="*/ 15347 w 30693"/>
                  <a:gd name="connsiteY0" fmla="*/ 30693 h 30693"/>
                  <a:gd name="connsiteX1" fmla="*/ 30693 w 30693"/>
                  <a:gd name="connsiteY1" fmla="*/ 15347 h 30693"/>
                  <a:gd name="connsiteX2" fmla="*/ 15347 w 30693"/>
                  <a:gd name="connsiteY2" fmla="*/ 0 h 30693"/>
                  <a:gd name="connsiteX3" fmla="*/ 0 w 30693"/>
                  <a:gd name="connsiteY3" fmla="*/ 15347 h 30693"/>
                  <a:gd name="connsiteX4" fmla="*/ 15347 w 30693"/>
                  <a:gd name="connsiteY4" fmla="*/ 30693 h 3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693" h="30693">
                    <a:moveTo>
                      <a:pt x="15347" y="30693"/>
                    </a:moveTo>
                    <a:cubicBezTo>
                      <a:pt x="23889" y="30693"/>
                      <a:pt x="30693" y="23744"/>
                      <a:pt x="30693" y="15347"/>
                    </a:cubicBezTo>
                    <a:cubicBezTo>
                      <a:pt x="30693" y="6949"/>
                      <a:pt x="23744" y="0"/>
                      <a:pt x="15347" y="0"/>
                    </a:cubicBezTo>
                    <a:cubicBezTo>
                      <a:pt x="6949" y="0"/>
                      <a:pt x="0" y="6949"/>
                      <a:pt x="0" y="15347"/>
                    </a:cubicBezTo>
                    <a:cubicBezTo>
                      <a:pt x="0" y="23744"/>
                      <a:pt x="6949" y="30693"/>
                      <a:pt x="15347" y="306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27A85FE-58BC-E7EA-3599-6F5BA9323A63}"/>
                </a:ext>
              </a:extLst>
            </p:cNvPr>
            <p:cNvSpPr/>
            <p:nvPr/>
          </p:nvSpPr>
          <p:spPr>
            <a:xfrm>
              <a:off x="4911699" y="2367724"/>
              <a:ext cx="2368456" cy="944399"/>
            </a:xfrm>
            <a:custGeom>
              <a:avLst/>
              <a:gdLst>
                <a:gd name="connsiteX0" fmla="*/ 211234 w 2368456"/>
                <a:gd name="connsiteY0" fmla="*/ 505861 h 944399"/>
                <a:gd name="connsiteX1" fmla="*/ 133632 w 2368456"/>
                <a:gd name="connsiteY1" fmla="*/ 469666 h 944399"/>
                <a:gd name="connsiteX2" fmla="*/ 75141 w 2368456"/>
                <a:gd name="connsiteY2" fmla="*/ 422613 h 944399"/>
                <a:gd name="connsiteX3" fmla="*/ 37643 w 2368456"/>
                <a:gd name="connsiteY3" fmla="*/ 357172 h 944399"/>
                <a:gd name="connsiteX4" fmla="*/ 24323 w 2368456"/>
                <a:gd name="connsiteY4" fmla="*/ 265671 h 944399"/>
                <a:gd name="connsiteX5" fmla="*/ 46619 w 2368456"/>
                <a:gd name="connsiteY5" fmla="*/ 151295 h 944399"/>
                <a:gd name="connsiteX6" fmla="*/ 109598 w 2368456"/>
                <a:gd name="connsiteY6" fmla="*/ 68047 h 944399"/>
                <a:gd name="connsiteX7" fmla="*/ 207470 w 2368456"/>
                <a:gd name="connsiteY7" fmla="*/ 17229 h 944399"/>
                <a:gd name="connsiteX8" fmla="*/ 335890 w 2368456"/>
                <a:gd name="connsiteY8" fmla="*/ 0 h 944399"/>
                <a:gd name="connsiteX9" fmla="*/ 457215 w 2368456"/>
                <a:gd name="connsiteY9" fmla="*/ 11438 h 944399"/>
                <a:gd name="connsiteX10" fmla="*/ 576080 w 2368456"/>
                <a:gd name="connsiteY10" fmla="*/ 44448 h 944399"/>
                <a:gd name="connsiteX11" fmla="*/ 535396 w 2368456"/>
                <a:gd name="connsiteY11" fmla="*/ 189372 h 944399"/>
                <a:gd name="connsiteX12" fmla="*/ 496595 w 2368456"/>
                <a:gd name="connsiteY12" fmla="*/ 174170 h 944399"/>
                <a:gd name="connsiteX13" fmla="*/ 454609 w 2368456"/>
                <a:gd name="connsiteY13" fmla="*/ 161430 h 944399"/>
                <a:gd name="connsiteX14" fmla="*/ 404371 w 2368456"/>
                <a:gd name="connsiteY14" fmla="*/ 153177 h 944399"/>
                <a:gd name="connsiteX15" fmla="*/ 340812 w 2368456"/>
                <a:gd name="connsiteY15" fmla="*/ 149992 h 944399"/>
                <a:gd name="connsiteX16" fmla="*/ 296944 w 2368456"/>
                <a:gd name="connsiteY16" fmla="*/ 153756 h 944399"/>
                <a:gd name="connsiteX17" fmla="*/ 256840 w 2368456"/>
                <a:gd name="connsiteY17" fmla="*/ 167800 h 944399"/>
                <a:gd name="connsiteX18" fmla="*/ 227594 w 2368456"/>
                <a:gd name="connsiteY18" fmla="*/ 197625 h 944399"/>
                <a:gd name="connsiteX19" fmla="*/ 216157 w 2368456"/>
                <a:gd name="connsiteY19" fmla="*/ 249166 h 944399"/>
                <a:gd name="connsiteX20" fmla="*/ 224988 w 2368456"/>
                <a:gd name="connsiteY20" fmla="*/ 291732 h 944399"/>
                <a:gd name="connsiteX21" fmla="*/ 249166 w 2368456"/>
                <a:gd name="connsiteY21" fmla="*/ 320977 h 944399"/>
                <a:gd name="connsiteX22" fmla="*/ 283479 w 2368456"/>
                <a:gd name="connsiteY22" fmla="*/ 341247 h 944399"/>
                <a:gd name="connsiteX23" fmla="*/ 321556 w 2368456"/>
                <a:gd name="connsiteY23" fmla="*/ 357172 h 944399"/>
                <a:gd name="connsiteX24" fmla="*/ 397855 w 2368456"/>
                <a:gd name="connsiteY24" fmla="*/ 386418 h 944399"/>
                <a:gd name="connsiteX25" fmla="*/ 485592 w 2368456"/>
                <a:gd name="connsiteY25" fmla="*/ 425798 h 944399"/>
                <a:gd name="connsiteX26" fmla="*/ 552336 w 2368456"/>
                <a:gd name="connsiteY26" fmla="*/ 476037 h 944399"/>
                <a:gd name="connsiteX27" fmla="*/ 594901 w 2368456"/>
                <a:gd name="connsiteY27" fmla="*/ 548427 h 944399"/>
                <a:gd name="connsiteX28" fmla="*/ 610103 w 2368456"/>
                <a:gd name="connsiteY28" fmla="*/ 653247 h 944399"/>
                <a:gd name="connsiteX29" fmla="*/ 586649 w 2368456"/>
                <a:gd name="connsiteY29" fmla="*/ 771388 h 944399"/>
                <a:gd name="connsiteX30" fmla="*/ 518602 w 2368456"/>
                <a:gd name="connsiteY30" fmla="*/ 862889 h 944399"/>
                <a:gd name="connsiteX31" fmla="*/ 408569 w 2368456"/>
                <a:gd name="connsiteY31" fmla="*/ 922683 h 944399"/>
                <a:gd name="connsiteX32" fmla="*/ 257998 w 2368456"/>
                <a:gd name="connsiteY32" fmla="*/ 944255 h 944399"/>
                <a:gd name="connsiteX33" fmla="*/ 183002 w 2368456"/>
                <a:gd name="connsiteY33" fmla="*/ 941649 h 944399"/>
                <a:gd name="connsiteX34" fmla="*/ 120023 w 2368456"/>
                <a:gd name="connsiteY34" fmla="*/ 933397 h 944399"/>
                <a:gd name="connsiteX35" fmla="*/ 60952 w 2368456"/>
                <a:gd name="connsiteY35" fmla="*/ 918774 h 944399"/>
                <a:gd name="connsiteX36" fmla="*/ 0 w 2368456"/>
                <a:gd name="connsiteY36" fmla="*/ 897202 h 944399"/>
                <a:gd name="connsiteX37" fmla="*/ 14044 w 2368456"/>
                <a:gd name="connsiteY37" fmla="*/ 820324 h 944399"/>
                <a:gd name="connsiteX38" fmla="*/ 38222 w 2368456"/>
                <a:gd name="connsiteY38" fmla="*/ 739681 h 944399"/>
                <a:gd name="connsiteX39" fmla="*/ 138699 w 2368456"/>
                <a:gd name="connsiteY39" fmla="*/ 772112 h 944399"/>
                <a:gd name="connsiteX40" fmla="*/ 239177 w 2368456"/>
                <a:gd name="connsiteY40" fmla="*/ 782970 h 944399"/>
                <a:gd name="connsiteX41" fmla="*/ 364990 w 2368456"/>
                <a:gd name="connsiteY41" fmla="*/ 753146 h 944399"/>
                <a:gd name="connsiteX42" fmla="*/ 410741 w 2368456"/>
                <a:gd name="connsiteY42" fmla="*/ 662224 h 944399"/>
                <a:gd name="connsiteX43" fmla="*/ 399883 w 2368456"/>
                <a:gd name="connsiteY43" fmla="*/ 611406 h 944399"/>
                <a:gd name="connsiteX44" fmla="*/ 371940 w 2368456"/>
                <a:gd name="connsiteY44" fmla="*/ 577093 h 944399"/>
                <a:gd name="connsiteX45" fmla="*/ 333139 w 2368456"/>
                <a:gd name="connsiteY45" fmla="*/ 553639 h 944399"/>
                <a:gd name="connsiteX46" fmla="*/ 288691 w 2368456"/>
                <a:gd name="connsiteY46" fmla="*/ 535252 h 944399"/>
                <a:gd name="connsiteX47" fmla="*/ 211089 w 2368456"/>
                <a:gd name="connsiteY47" fmla="*/ 506006 h 944399"/>
                <a:gd name="connsiteX48" fmla="*/ 984070 w 2368456"/>
                <a:gd name="connsiteY48" fmla="*/ 944400 h 944399"/>
                <a:gd name="connsiteX49" fmla="*/ 844936 w 2368456"/>
                <a:gd name="connsiteY49" fmla="*/ 918339 h 944399"/>
                <a:gd name="connsiteX50" fmla="*/ 747065 w 2368456"/>
                <a:gd name="connsiteY50" fmla="*/ 845949 h 944399"/>
                <a:gd name="connsiteX51" fmla="*/ 688574 w 2368456"/>
                <a:gd name="connsiteY51" fmla="*/ 737220 h 944399"/>
                <a:gd name="connsiteX52" fmla="*/ 668884 w 2368456"/>
                <a:gd name="connsiteY52" fmla="*/ 602430 h 944399"/>
                <a:gd name="connsiteX53" fmla="*/ 688574 w 2368456"/>
                <a:gd name="connsiteY53" fmla="*/ 466481 h 944399"/>
                <a:gd name="connsiteX54" fmla="*/ 747065 w 2368456"/>
                <a:gd name="connsiteY54" fmla="*/ 356448 h 944399"/>
                <a:gd name="connsiteX55" fmla="*/ 844936 w 2368456"/>
                <a:gd name="connsiteY55" fmla="*/ 283335 h 944399"/>
                <a:gd name="connsiteX56" fmla="*/ 984070 w 2368456"/>
                <a:gd name="connsiteY56" fmla="*/ 256695 h 944399"/>
                <a:gd name="connsiteX57" fmla="*/ 1123927 w 2368456"/>
                <a:gd name="connsiteY57" fmla="*/ 283335 h 944399"/>
                <a:gd name="connsiteX58" fmla="*/ 1223101 w 2368456"/>
                <a:gd name="connsiteY58" fmla="*/ 356448 h 944399"/>
                <a:gd name="connsiteX59" fmla="*/ 1281593 w 2368456"/>
                <a:gd name="connsiteY59" fmla="*/ 466481 h 944399"/>
                <a:gd name="connsiteX60" fmla="*/ 1300704 w 2368456"/>
                <a:gd name="connsiteY60" fmla="*/ 602430 h 944399"/>
                <a:gd name="connsiteX61" fmla="*/ 1281593 w 2368456"/>
                <a:gd name="connsiteY61" fmla="*/ 737220 h 944399"/>
                <a:gd name="connsiteX62" fmla="*/ 1223101 w 2368456"/>
                <a:gd name="connsiteY62" fmla="*/ 845949 h 944399"/>
                <a:gd name="connsiteX63" fmla="*/ 1123927 w 2368456"/>
                <a:gd name="connsiteY63" fmla="*/ 918339 h 944399"/>
                <a:gd name="connsiteX64" fmla="*/ 984070 w 2368456"/>
                <a:gd name="connsiteY64" fmla="*/ 944400 h 944399"/>
                <a:gd name="connsiteX65" fmla="*/ 984070 w 2368456"/>
                <a:gd name="connsiteY65" fmla="*/ 807149 h 944399"/>
                <a:gd name="connsiteX66" fmla="*/ 1086429 w 2368456"/>
                <a:gd name="connsiteY66" fmla="*/ 754449 h 944399"/>
                <a:gd name="connsiteX67" fmla="*/ 1117557 w 2368456"/>
                <a:gd name="connsiteY67" fmla="*/ 602574 h 944399"/>
                <a:gd name="connsiteX68" fmla="*/ 1086429 w 2368456"/>
                <a:gd name="connsiteY68" fmla="*/ 450700 h 944399"/>
                <a:gd name="connsiteX69" fmla="*/ 984070 w 2368456"/>
                <a:gd name="connsiteY69" fmla="*/ 398000 h 944399"/>
                <a:gd name="connsiteX70" fmla="*/ 883013 w 2368456"/>
                <a:gd name="connsiteY70" fmla="*/ 450700 h 944399"/>
                <a:gd name="connsiteX71" fmla="*/ 851885 w 2368456"/>
                <a:gd name="connsiteY71" fmla="*/ 602574 h 944399"/>
                <a:gd name="connsiteX72" fmla="*/ 883013 w 2368456"/>
                <a:gd name="connsiteY72" fmla="*/ 754449 h 944399"/>
                <a:gd name="connsiteX73" fmla="*/ 984070 w 2368456"/>
                <a:gd name="connsiteY73" fmla="*/ 807149 h 944399"/>
                <a:gd name="connsiteX74" fmla="*/ 1404800 w 2368456"/>
                <a:gd name="connsiteY74" fmla="*/ 271897 h 944399"/>
                <a:gd name="connsiteX75" fmla="*/ 1440995 w 2368456"/>
                <a:gd name="connsiteY75" fmla="*/ 266106 h 944399"/>
                <a:gd name="connsiteX76" fmla="*/ 1478494 w 2368456"/>
                <a:gd name="connsiteY76" fmla="*/ 264224 h 944399"/>
                <a:gd name="connsiteX77" fmla="*/ 1515992 w 2368456"/>
                <a:gd name="connsiteY77" fmla="*/ 266829 h 944399"/>
                <a:gd name="connsiteX78" fmla="*/ 1552187 w 2368456"/>
                <a:gd name="connsiteY78" fmla="*/ 273200 h 944399"/>
                <a:gd name="connsiteX79" fmla="*/ 1559136 w 2368456"/>
                <a:gd name="connsiteY79" fmla="*/ 291587 h 944399"/>
                <a:gd name="connsiteX80" fmla="*/ 1564927 w 2368456"/>
                <a:gd name="connsiteY80" fmla="*/ 316923 h 944399"/>
                <a:gd name="connsiteX81" fmla="*/ 1569415 w 2368456"/>
                <a:gd name="connsiteY81" fmla="*/ 343563 h 944399"/>
                <a:gd name="connsiteX82" fmla="*/ 1572601 w 2368456"/>
                <a:gd name="connsiteY82" fmla="*/ 365859 h 944399"/>
                <a:gd name="connsiteX83" fmla="*/ 1641226 w 2368456"/>
                <a:gd name="connsiteY83" fmla="*/ 295351 h 944399"/>
                <a:gd name="connsiteX84" fmla="*/ 1742862 w 2368456"/>
                <a:gd name="connsiteY84" fmla="*/ 264224 h 944399"/>
                <a:gd name="connsiteX85" fmla="*/ 1772107 w 2368456"/>
                <a:gd name="connsiteY85" fmla="*/ 265526 h 944399"/>
                <a:gd name="connsiteX86" fmla="*/ 1796286 w 2368456"/>
                <a:gd name="connsiteY86" fmla="*/ 269291 h 944399"/>
                <a:gd name="connsiteX87" fmla="*/ 1800050 w 2368456"/>
                <a:gd name="connsiteY87" fmla="*/ 298536 h 944399"/>
                <a:gd name="connsiteX88" fmla="*/ 1801353 w 2368456"/>
                <a:gd name="connsiteY88" fmla="*/ 332849 h 944399"/>
                <a:gd name="connsiteX89" fmla="*/ 1799471 w 2368456"/>
                <a:gd name="connsiteY89" fmla="*/ 379903 h 944399"/>
                <a:gd name="connsiteX90" fmla="*/ 1792521 w 2368456"/>
                <a:gd name="connsiteY90" fmla="*/ 428259 h 944399"/>
                <a:gd name="connsiteX91" fmla="*/ 1761394 w 2368456"/>
                <a:gd name="connsiteY91" fmla="*/ 425653 h 944399"/>
                <a:gd name="connsiteX92" fmla="*/ 1740401 w 2368456"/>
                <a:gd name="connsiteY92" fmla="*/ 425653 h 944399"/>
                <a:gd name="connsiteX93" fmla="*/ 1692044 w 2368456"/>
                <a:gd name="connsiteY93" fmla="*/ 430141 h 944399"/>
                <a:gd name="connsiteX94" fmla="*/ 1641226 w 2368456"/>
                <a:gd name="connsiteY94" fmla="*/ 453596 h 944399"/>
                <a:gd name="connsiteX95" fmla="*/ 1601267 w 2368456"/>
                <a:gd name="connsiteY95" fmla="*/ 510784 h 944399"/>
                <a:gd name="connsiteX96" fmla="*/ 1585341 w 2368456"/>
                <a:gd name="connsiteY96" fmla="*/ 617632 h 944399"/>
                <a:gd name="connsiteX97" fmla="*/ 1585341 w 2368456"/>
                <a:gd name="connsiteY97" fmla="*/ 930356 h 944399"/>
                <a:gd name="connsiteX98" fmla="*/ 1539591 w 2368456"/>
                <a:gd name="connsiteY98" fmla="*/ 935424 h 944399"/>
                <a:gd name="connsiteX99" fmla="*/ 1495143 w 2368456"/>
                <a:gd name="connsiteY99" fmla="*/ 936727 h 944399"/>
                <a:gd name="connsiteX100" fmla="*/ 1451275 w 2368456"/>
                <a:gd name="connsiteY100" fmla="*/ 935424 h 944399"/>
                <a:gd name="connsiteX101" fmla="*/ 1404945 w 2368456"/>
                <a:gd name="connsiteY101" fmla="*/ 930356 h 944399"/>
                <a:gd name="connsiteX102" fmla="*/ 1404945 w 2368456"/>
                <a:gd name="connsiteY102" fmla="*/ 271897 h 944399"/>
                <a:gd name="connsiteX103" fmla="*/ 2192983 w 2368456"/>
                <a:gd name="connsiteY103" fmla="*/ 496885 h 944399"/>
                <a:gd name="connsiteX104" fmla="*/ 2182848 w 2368456"/>
                <a:gd name="connsiteY104" fmla="*/ 447370 h 944399"/>
                <a:gd name="connsiteX105" fmla="*/ 2154906 w 2368456"/>
                <a:gd name="connsiteY105" fmla="*/ 417545 h 944399"/>
                <a:gd name="connsiteX106" fmla="*/ 2111037 w 2368456"/>
                <a:gd name="connsiteY106" fmla="*/ 402923 h 944399"/>
                <a:gd name="connsiteX107" fmla="*/ 2053125 w 2368456"/>
                <a:gd name="connsiteY107" fmla="*/ 399159 h 944399"/>
                <a:gd name="connsiteX108" fmla="*/ 1906898 w 2368456"/>
                <a:gd name="connsiteY108" fmla="*/ 425798 h 944399"/>
                <a:gd name="connsiteX109" fmla="*/ 1880258 w 2368456"/>
                <a:gd name="connsiteY109" fmla="*/ 363543 h 944399"/>
                <a:gd name="connsiteX110" fmla="*/ 1871282 w 2368456"/>
                <a:gd name="connsiteY110" fmla="*/ 293614 h 944399"/>
                <a:gd name="connsiteX111" fmla="*/ 1983196 w 2368456"/>
                <a:gd name="connsiteY111" fmla="*/ 265671 h 944399"/>
                <a:gd name="connsiteX112" fmla="*/ 2087438 w 2368456"/>
                <a:gd name="connsiteY112" fmla="*/ 256695 h 944399"/>
                <a:gd name="connsiteX113" fmla="*/ 2294039 w 2368456"/>
                <a:gd name="connsiteY113" fmla="*/ 320253 h 944399"/>
                <a:gd name="connsiteX114" fmla="*/ 2368456 w 2368456"/>
                <a:gd name="connsiteY114" fmla="*/ 523669 h 944399"/>
                <a:gd name="connsiteX115" fmla="*/ 2368456 w 2368456"/>
                <a:gd name="connsiteY115" fmla="*/ 905020 h 944399"/>
                <a:gd name="connsiteX116" fmla="*/ 2260450 w 2368456"/>
                <a:gd name="connsiteY116" fmla="*/ 931659 h 944399"/>
                <a:gd name="connsiteX117" fmla="*/ 2116829 w 2368456"/>
                <a:gd name="connsiteY117" fmla="*/ 944400 h 944399"/>
                <a:gd name="connsiteX118" fmla="*/ 1997964 w 2368456"/>
                <a:gd name="connsiteY118" fmla="*/ 932962 h 944399"/>
                <a:gd name="connsiteX119" fmla="*/ 1905160 w 2368456"/>
                <a:gd name="connsiteY119" fmla="*/ 894885 h 944399"/>
                <a:gd name="connsiteX120" fmla="*/ 1845366 w 2368456"/>
                <a:gd name="connsiteY120" fmla="*/ 826260 h 944399"/>
                <a:gd name="connsiteX121" fmla="*/ 1824373 w 2368456"/>
                <a:gd name="connsiteY121" fmla="*/ 723321 h 944399"/>
                <a:gd name="connsiteX122" fmla="*/ 1850433 w 2368456"/>
                <a:gd name="connsiteY122" fmla="*/ 620961 h 944399"/>
                <a:gd name="connsiteX123" fmla="*/ 1917756 w 2368456"/>
                <a:gd name="connsiteY123" fmla="*/ 554797 h 944399"/>
                <a:gd name="connsiteX124" fmla="*/ 2009981 w 2368456"/>
                <a:gd name="connsiteY124" fmla="*/ 519181 h 944399"/>
                <a:gd name="connsiteX125" fmla="*/ 2111616 w 2368456"/>
                <a:gd name="connsiteY125" fmla="*/ 508323 h 944399"/>
                <a:gd name="connsiteX126" fmla="*/ 2192983 w 2368456"/>
                <a:gd name="connsiteY126" fmla="*/ 512087 h 944399"/>
                <a:gd name="connsiteX127" fmla="*/ 2192983 w 2368456"/>
                <a:gd name="connsiteY127" fmla="*/ 496885 h 944399"/>
                <a:gd name="connsiteX128" fmla="*/ 2192983 w 2368456"/>
                <a:gd name="connsiteY128" fmla="*/ 627911 h 944399"/>
                <a:gd name="connsiteX129" fmla="*/ 2159973 w 2368456"/>
                <a:gd name="connsiteY129" fmla="*/ 623423 h 944399"/>
                <a:gd name="connsiteX130" fmla="*/ 2128266 w 2368456"/>
                <a:gd name="connsiteY130" fmla="*/ 621540 h 944399"/>
                <a:gd name="connsiteX131" fmla="*/ 2029816 w 2368456"/>
                <a:gd name="connsiteY131" fmla="*/ 643837 h 944399"/>
                <a:gd name="connsiteX132" fmla="*/ 1993621 w 2368456"/>
                <a:gd name="connsiteY132" fmla="*/ 715647 h 944399"/>
                <a:gd name="connsiteX133" fmla="*/ 2007664 w 2368456"/>
                <a:gd name="connsiteY133" fmla="*/ 766465 h 944399"/>
                <a:gd name="connsiteX134" fmla="*/ 2041398 w 2368456"/>
                <a:gd name="connsiteY134" fmla="*/ 792526 h 944399"/>
                <a:gd name="connsiteX135" fmla="*/ 2083384 w 2368456"/>
                <a:gd name="connsiteY135" fmla="*/ 802660 h 944399"/>
                <a:gd name="connsiteX136" fmla="*/ 2122185 w 2368456"/>
                <a:gd name="connsiteY136" fmla="*/ 804543 h 944399"/>
                <a:gd name="connsiteX137" fmla="*/ 2160263 w 2368456"/>
                <a:gd name="connsiteY137" fmla="*/ 801357 h 944399"/>
                <a:gd name="connsiteX138" fmla="*/ 2193272 w 2368456"/>
                <a:gd name="connsiteY138" fmla="*/ 795566 h 944399"/>
                <a:gd name="connsiteX139" fmla="*/ 2193272 w 2368456"/>
                <a:gd name="connsiteY139" fmla="*/ 627766 h 944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2368456" h="944399">
                  <a:moveTo>
                    <a:pt x="211234" y="505861"/>
                  </a:moveTo>
                  <a:cubicBezTo>
                    <a:pt x="182423" y="494858"/>
                    <a:pt x="156507" y="482841"/>
                    <a:pt x="133632" y="469666"/>
                  </a:cubicBezTo>
                  <a:cubicBezTo>
                    <a:pt x="110757" y="456491"/>
                    <a:pt x="91211" y="440855"/>
                    <a:pt x="75141" y="422613"/>
                  </a:cubicBezTo>
                  <a:cubicBezTo>
                    <a:pt x="59070" y="404370"/>
                    <a:pt x="46619" y="382509"/>
                    <a:pt x="37643" y="357172"/>
                  </a:cubicBezTo>
                  <a:cubicBezTo>
                    <a:pt x="28666" y="331836"/>
                    <a:pt x="24323" y="301287"/>
                    <a:pt x="24323" y="265671"/>
                  </a:cubicBezTo>
                  <a:cubicBezTo>
                    <a:pt x="24323" y="222382"/>
                    <a:pt x="31707" y="184305"/>
                    <a:pt x="46619" y="151295"/>
                  </a:cubicBezTo>
                  <a:cubicBezTo>
                    <a:pt x="61387" y="118285"/>
                    <a:pt x="82380" y="90488"/>
                    <a:pt x="109598" y="68047"/>
                  </a:cubicBezTo>
                  <a:cubicBezTo>
                    <a:pt x="136672" y="45606"/>
                    <a:pt x="169393" y="28666"/>
                    <a:pt x="207470" y="17229"/>
                  </a:cubicBezTo>
                  <a:cubicBezTo>
                    <a:pt x="245547" y="5791"/>
                    <a:pt x="288402" y="0"/>
                    <a:pt x="335890" y="0"/>
                  </a:cubicBezTo>
                  <a:cubicBezTo>
                    <a:pt x="379179" y="0"/>
                    <a:pt x="419572" y="3764"/>
                    <a:pt x="457215" y="11438"/>
                  </a:cubicBezTo>
                  <a:cubicBezTo>
                    <a:pt x="494858" y="19111"/>
                    <a:pt x="534528" y="30114"/>
                    <a:pt x="576080" y="44448"/>
                  </a:cubicBezTo>
                  <a:cubicBezTo>
                    <a:pt x="571012" y="93528"/>
                    <a:pt x="557403" y="141884"/>
                    <a:pt x="535396" y="189372"/>
                  </a:cubicBezTo>
                  <a:cubicBezTo>
                    <a:pt x="522656" y="184305"/>
                    <a:pt x="509770" y="179238"/>
                    <a:pt x="496595" y="174170"/>
                  </a:cubicBezTo>
                  <a:cubicBezTo>
                    <a:pt x="483420" y="169103"/>
                    <a:pt x="469522" y="164904"/>
                    <a:pt x="454609" y="161430"/>
                  </a:cubicBezTo>
                  <a:cubicBezTo>
                    <a:pt x="439842" y="158100"/>
                    <a:pt x="423047" y="155349"/>
                    <a:pt x="404371" y="153177"/>
                  </a:cubicBezTo>
                  <a:cubicBezTo>
                    <a:pt x="385694" y="151150"/>
                    <a:pt x="364556" y="149992"/>
                    <a:pt x="340812" y="149992"/>
                  </a:cubicBezTo>
                  <a:cubicBezTo>
                    <a:pt x="326334" y="149992"/>
                    <a:pt x="311711" y="151295"/>
                    <a:pt x="296944" y="153756"/>
                  </a:cubicBezTo>
                  <a:cubicBezTo>
                    <a:pt x="282176" y="156362"/>
                    <a:pt x="268712" y="160995"/>
                    <a:pt x="256840" y="167800"/>
                  </a:cubicBezTo>
                  <a:cubicBezTo>
                    <a:pt x="244968" y="174605"/>
                    <a:pt x="235268" y="184595"/>
                    <a:pt x="227594" y="197625"/>
                  </a:cubicBezTo>
                  <a:cubicBezTo>
                    <a:pt x="219921" y="210800"/>
                    <a:pt x="216157" y="227884"/>
                    <a:pt x="216157" y="249166"/>
                  </a:cubicBezTo>
                  <a:cubicBezTo>
                    <a:pt x="216157" y="266106"/>
                    <a:pt x="219052" y="280294"/>
                    <a:pt x="224988" y="291732"/>
                  </a:cubicBezTo>
                  <a:cubicBezTo>
                    <a:pt x="230924" y="303169"/>
                    <a:pt x="239032" y="312870"/>
                    <a:pt x="249166" y="320977"/>
                  </a:cubicBezTo>
                  <a:cubicBezTo>
                    <a:pt x="259301" y="329085"/>
                    <a:pt x="270739" y="335745"/>
                    <a:pt x="283479" y="341247"/>
                  </a:cubicBezTo>
                  <a:cubicBezTo>
                    <a:pt x="296220" y="346748"/>
                    <a:pt x="308960" y="352105"/>
                    <a:pt x="321556" y="357172"/>
                  </a:cubicBezTo>
                  <a:lnTo>
                    <a:pt x="397855" y="386418"/>
                  </a:lnTo>
                  <a:cubicBezTo>
                    <a:pt x="429997" y="399159"/>
                    <a:pt x="459242" y="412333"/>
                    <a:pt x="485592" y="425798"/>
                  </a:cubicBezTo>
                  <a:cubicBezTo>
                    <a:pt x="511797" y="439407"/>
                    <a:pt x="534093" y="456057"/>
                    <a:pt x="552336" y="476037"/>
                  </a:cubicBezTo>
                  <a:cubicBezTo>
                    <a:pt x="570578" y="496016"/>
                    <a:pt x="584766" y="520050"/>
                    <a:pt x="594901" y="548427"/>
                  </a:cubicBezTo>
                  <a:cubicBezTo>
                    <a:pt x="605036" y="576803"/>
                    <a:pt x="610103" y="611840"/>
                    <a:pt x="610103" y="653247"/>
                  </a:cubicBezTo>
                  <a:cubicBezTo>
                    <a:pt x="610103" y="694654"/>
                    <a:pt x="602285" y="735917"/>
                    <a:pt x="586649" y="771388"/>
                  </a:cubicBezTo>
                  <a:cubicBezTo>
                    <a:pt x="571012" y="807004"/>
                    <a:pt x="548282" y="837552"/>
                    <a:pt x="518602" y="862889"/>
                  </a:cubicBezTo>
                  <a:cubicBezTo>
                    <a:pt x="488922" y="888370"/>
                    <a:pt x="452293" y="908205"/>
                    <a:pt x="408569" y="922683"/>
                  </a:cubicBezTo>
                  <a:cubicBezTo>
                    <a:pt x="364846" y="937016"/>
                    <a:pt x="314752" y="944255"/>
                    <a:pt x="257998" y="944255"/>
                  </a:cubicBezTo>
                  <a:cubicBezTo>
                    <a:pt x="230055" y="944255"/>
                    <a:pt x="205009" y="943387"/>
                    <a:pt x="183002" y="941649"/>
                  </a:cubicBezTo>
                  <a:cubicBezTo>
                    <a:pt x="160996" y="939912"/>
                    <a:pt x="140002" y="937161"/>
                    <a:pt x="120023" y="933397"/>
                  </a:cubicBezTo>
                  <a:cubicBezTo>
                    <a:pt x="100043" y="929633"/>
                    <a:pt x="80353" y="924710"/>
                    <a:pt x="60952" y="918774"/>
                  </a:cubicBezTo>
                  <a:cubicBezTo>
                    <a:pt x="41407" y="912838"/>
                    <a:pt x="21138" y="905599"/>
                    <a:pt x="0" y="897202"/>
                  </a:cubicBezTo>
                  <a:cubicBezTo>
                    <a:pt x="2606" y="872589"/>
                    <a:pt x="7239" y="846963"/>
                    <a:pt x="14044" y="820324"/>
                  </a:cubicBezTo>
                  <a:cubicBezTo>
                    <a:pt x="20848" y="793684"/>
                    <a:pt x="28811" y="766755"/>
                    <a:pt x="38222" y="739681"/>
                  </a:cubicBezTo>
                  <a:cubicBezTo>
                    <a:pt x="73838" y="754159"/>
                    <a:pt x="107282" y="764873"/>
                    <a:pt x="138699" y="772112"/>
                  </a:cubicBezTo>
                  <a:cubicBezTo>
                    <a:pt x="169972" y="779351"/>
                    <a:pt x="203561" y="782970"/>
                    <a:pt x="239177" y="782970"/>
                  </a:cubicBezTo>
                  <a:cubicBezTo>
                    <a:pt x="292600" y="782970"/>
                    <a:pt x="334442" y="772980"/>
                    <a:pt x="364990" y="753146"/>
                  </a:cubicBezTo>
                  <a:cubicBezTo>
                    <a:pt x="395539" y="733311"/>
                    <a:pt x="410741" y="702907"/>
                    <a:pt x="410741" y="662224"/>
                  </a:cubicBezTo>
                  <a:cubicBezTo>
                    <a:pt x="410741" y="641954"/>
                    <a:pt x="407122" y="625015"/>
                    <a:pt x="399883" y="611406"/>
                  </a:cubicBezTo>
                  <a:cubicBezTo>
                    <a:pt x="392644" y="597941"/>
                    <a:pt x="383377" y="586359"/>
                    <a:pt x="371940" y="577093"/>
                  </a:cubicBezTo>
                  <a:cubicBezTo>
                    <a:pt x="360502" y="567827"/>
                    <a:pt x="347617" y="559864"/>
                    <a:pt x="333139" y="553639"/>
                  </a:cubicBezTo>
                  <a:cubicBezTo>
                    <a:pt x="318661" y="547268"/>
                    <a:pt x="303893" y="541188"/>
                    <a:pt x="288691" y="535252"/>
                  </a:cubicBezTo>
                  <a:lnTo>
                    <a:pt x="211089" y="506006"/>
                  </a:lnTo>
                  <a:close/>
                  <a:moveTo>
                    <a:pt x="984070" y="944400"/>
                  </a:moveTo>
                  <a:cubicBezTo>
                    <a:pt x="930646" y="944400"/>
                    <a:pt x="884316" y="935713"/>
                    <a:pt x="844936" y="918339"/>
                  </a:cubicBezTo>
                  <a:cubicBezTo>
                    <a:pt x="805556" y="900966"/>
                    <a:pt x="772836" y="876788"/>
                    <a:pt x="747065" y="845949"/>
                  </a:cubicBezTo>
                  <a:cubicBezTo>
                    <a:pt x="721149" y="814967"/>
                    <a:pt x="701749" y="778772"/>
                    <a:pt x="688574" y="737220"/>
                  </a:cubicBezTo>
                  <a:cubicBezTo>
                    <a:pt x="675399" y="695668"/>
                    <a:pt x="668884" y="650786"/>
                    <a:pt x="668884" y="602430"/>
                  </a:cubicBezTo>
                  <a:cubicBezTo>
                    <a:pt x="668884" y="554073"/>
                    <a:pt x="675399" y="508757"/>
                    <a:pt x="688574" y="466481"/>
                  </a:cubicBezTo>
                  <a:cubicBezTo>
                    <a:pt x="701749" y="424061"/>
                    <a:pt x="721149" y="387431"/>
                    <a:pt x="747065" y="356448"/>
                  </a:cubicBezTo>
                  <a:cubicBezTo>
                    <a:pt x="772836" y="325465"/>
                    <a:pt x="805556" y="301142"/>
                    <a:pt x="844936" y="283335"/>
                  </a:cubicBezTo>
                  <a:cubicBezTo>
                    <a:pt x="884316" y="265526"/>
                    <a:pt x="930791" y="256695"/>
                    <a:pt x="984070" y="256695"/>
                  </a:cubicBezTo>
                  <a:cubicBezTo>
                    <a:pt x="1037349" y="256695"/>
                    <a:pt x="1084113" y="265671"/>
                    <a:pt x="1123927" y="283335"/>
                  </a:cubicBezTo>
                  <a:cubicBezTo>
                    <a:pt x="1163742" y="301142"/>
                    <a:pt x="1196752" y="325465"/>
                    <a:pt x="1223101" y="356448"/>
                  </a:cubicBezTo>
                  <a:cubicBezTo>
                    <a:pt x="1249307" y="387431"/>
                    <a:pt x="1268852" y="424061"/>
                    <a:pt x="1281593" y="466481"/>
                  </a:cubicBezTo>
                  <a:cubicBezTo>
                    <a:pt x="1294333" y="508902"/>
                    <a:pt x="1300704" y="554218"/>
                    <a:pt x="1300704" y="602430"/>
                  </a:cubicBezTo>
                  <a:cubicBezTo>
                    <a:pt x="1300704" y="650641"/>
                    <a:pt x="1294333" y="695668"/>
                    <a:pt x="1281593" y="737220"/>
                  </a:cubicBezTo>
                  <a:cubicBezTo>
                    <a:pt x="1268852" y="778772"/>
                    <a:pt x="1249452" y="814967"/>
                    <a:pt x="1223101" y="845949"/>
                  </a:cubicBezTo>
                  <a:cubicBezTo>
                    <a:pt x="1196752" y="876933"/>
                    <a:pt x="1163742" y="901111"/>
                    <a:pt x="1123927" y="918339"/>
                  </a:cubicBezTo>
                  <a:cubicBezTo>
                    <a:pt x="1084113" y="935713"/>
                    <a:pt x="1037494" y="944400"/>
                    <a:pt x="984070" y="944400"/>
                  </a:cubicBezTo>
                  <a:moveTo>
                    <a:pt x="984070" y="807149"/>
                  </a:moveTo>
                  <a:cubicBezTo>
                    <a:pt x="1031558" y="807149"/>
                    <a:pt x="1065581" y="789630"/>
                    <a:pt x="1086429" y="754449"/>
                  </a:cubicBezTo>
                  <a:cubicBezTo>
                    <a:pt x="1107133" y="719267"/>
                    <a:pt x="1117557" y="668594"/>
                    <a:pt x="1117557" y="602574"/>
                  </a:cubicBezTo>
                  <a:cubicBezTo>
                    <a:pt x="1117557" y="536555"/>
                    <a:pt x="1107133" y="485882"/>
                    <a:pt x="1086429" y="450700"/>
                  </a:cubicBezTo>
                  <a:cubicBezTo>
                    <a:pt x="1065726" y="415519"/>
                    <a:pt x="1031558" y="398000"/>
                    <a:pt x="984070" y="398000"/>
                  </a:cubicBezTo>
                  <a:cubicBezTo>
                    <a:pt x="936582" y="398000"/>
                    <a:pt x="903717" y="415663"/>
                    <a:pt x="883013" y="450700"/>
                  </a:cubicBezTo>
                  <a:cubicBezTo>
                    <a:pt x="862310" y="485882"/>
                    <a:pt x="851885" y="536555"/>
                    <a:pt x="851885" y="602574"/>
                  </a:cubicBezTo>
                  <a:cubicBezTo>
                    <a:pt x="851885" y="668594"/>
                    <a:pt x="862310" y="719267"/>
                    <a:pt x="883013" y="754449"/>
                  </a:cubicBezTo>
                  <a:cubicBezTo>
                    <a:pt x="903717" y="789630"/>
                    <a:pt x="937451" y="807149"/>
                    <a:pt x="984070" y="807149"/>
                  </a:cubicBezTo>
                  <a:moveTo>
                    <a:pt x="1404800" y="271897"/>
                  </a:moveTo>
                  <a:cubicBezTo>
                    <a:pt x="1417541" y="269291"/>
                    <a:pt x="1429558" y="267409"/>
                    <a:pt x="1440995" y="266106"/>
                  </a:cubicBezTo>
                  <a:cubicBezTo>
                    <a:pt x="1452433" y="264803"/>
                    <a:pt x="1464884" y="264224"/>
                    <a:pt x="1478494" y="264224"/>
                  </a:cubicBezTo>
                  <a:cubicBezTo>
                    <a:pt x="1491234" y="264224"/>
                    <a:pt x="1503685" y="265092"/>
                    <a:pt x="1515992" y="266829"/>
                  </a:cubicBezTo>
                  <a:cubicBezTo>
                    <a:pt x="1528298" y="268567"/>
                    <a:pt x="1540314" y="270594"/>
                    <a:pt x="1552187" y="273200"/>
                  </a:cubicBezTo>
                  <a:cubicBezTo>
                    <a:pt x="1554792" y="277399"/>
                    <a:pt x="1557109" y="283624"/>
                    <a:pt x="1559136" y="291587"/>
                  </a:cubicBezTo>
                  <a:cubicBezTo>
                    <a:pt x="1561308" y="299695"/>
                    <a:pt x="1563190" y="308092"/>
                    <a:pt x="1564927" y="316923"/>
                  </a:cubicBezTo>
                  <a:cubicBezTo>
                    <a:pt x="1566665" y="325900"/>
                    <a:pt x="1568112" y="334731"/>
                    <a:pt x="1569415" y="343563"/>
                  </a:cubicBezTo>
                  <a:cubicBezTo>
                    <a:pt x="1570718" y="352394"/>
                    <a:pt x="1571732" y="359923"/>
                    <a:pt x="1572601" y="365859"/>
                  </a:cubicBezTo>
                  <a:cubicBezTo>
                    <a:pt x="1591277" y="339654"/>
                    <a:pt x="1614152" y="316055"/>
                    <a:pt x="1641226" y="295351"/>
                  </a:cubicBezTo>
                  <a:cubicBezTo>
                    <a:pt x="1668300" y="274648"/>
                    <a:pt x="1702323" y="264224"/>
                    <a:pt x="1742862" y="264224"/>
                  </a:cubicBezTo>
                  <a:cubicBezTo>
                    <a:pt x="1751259" y="264224"/>
                    <a:pt x="1761104" y="264658"/>
                    <a:pt x="1772107" y="265526"/>
                  </a:cubicBezTo>
                  <a:cubicBezTo>
                    <a:pt x="1783111" y="266395"/>
                    <a:pt x="1791218" y="267698"/>
                    <a:pt x="1796286" y="269291"/>
                  </a:cubicBezTo>
                  <a:cubicBezTo>
                    <a:pt x="1798023" y="277833"/>
                    <a:pt x="1799181" y="287533"/>
                    <a:pt x="1800050" y="298536"/>
                  </a:cubicBezTo>
                  <a:cubicBezTo>
                    <a:pt x="1800918" y="309540"/>
                    <a:pt x="1801353" y="320977"/>
                    <a:pt x="1801353" y="332849"/>
                  </a:cubicBezTo>
                  <a:cubicBezTo>
                    <a:pt x="1801353" y="347327"/>
                    <a:pt x="1800774" y="362964"/>
                    <a:pt x="1799471" y="379903"/>
                  </a:cubicBezTo>
                  <a:cubicBezTo>
                    <a:pt x="1798168" y="396842"/>
                    <a:pt x="1795851" y="412913"/>
                    <a:pt x="1792521" y="428259"/>
                  </a:cubicBezTo>
                  <a:cubicBezTo>
                    <a:pt x="1783111" y="426522"/>
                    <a:pt x="1772831" y="425653"/>
                    <a:pt x="1761394" y="425653"/>
                  </a:cubicBezTo>
                  <a:lnTo>
                    <a:pt x="1740401" y="425653"/>
                  </a:lnTo>
                  <a:cubicBezTo>
                    <a:pt x="1725923" y="425653"/>
                    <a:pt x="1709852" y="427101"/>
                    <a:pt x="1692044" y="430141"/>
                  </a:cubicBezTo>
                  <a:cubicBezTo>
                    <a:pt x="1674236" y="433182"/>
                    <a:pt x="1657297" y="441000"/>
                    <a:pt x="1641226" y="453596"/>
                  </a:cubicBezTo>
                  <a:cubicBezTo>
                    <a:pt x="1625156" y="466336"/>
                    <a:pt x="1611836" y="485303"/>
                    <a:pt x="1601267" y="510784"/>
                  </a:cubicBezTo>
                  <a:cubicBezTo>
                    <a:pt x="1590698" y="536265"/>
                    <a:pt x="1585341" y="571736"/>
                    <a:pt x="1585341" y="617632"/>
                  </a:cubicBezTo>
                  <a:lnTo>
                    <a:pt x="1585341" y="930356"/>
                  </a:lnTo>
                  <a:cubicBezTo>
                    <a:pt x="1570139" y="932962"/>
                    <a:pt x="1554792" y="934555"/>
                    <a:pt x="1539591" y="935424"/>
                  </a:cubicBezTo>
                  <a:cubicBezTo>
                    <a:pt x="1524389" y="936292"/>
                    <a:pt x="1509476" y="936727"/>
                    <a:pt x="1495143" y="936727"/>
                  </a:cubicBezTo>
                  <a:cubicBezTo>
                    <a:pt x="1480810" y="936727"/>
                    <a:pt x="1466187" y="936292"/>
                    <a:pt x="1451275" y="935424"/>
                  </a:cubicBezTo>
                  <a:cubicBezTo>
                    <a:pt x="1436507" y="934555"/>
                    <a:pt x="1421016" y="932817"/>
                    <a:pt x="1404945" y="930356"/>
                  </a:cubicBezTo>
                  <a:lnTo>
                    <a:pt x="1404945" y="271897"/>
                  </a:lnTo>
                  <a:close/>
                  <a:moveTo>
                    <a:pt x="2192983" y="496885"/>
                  </a:moveTo>
                  <a:cubicBezTo>
                    <a:pt x="2192983" y="476471"/>
                    <a:pt x="2189653" y="459966"/>
                    <a:pt x="2182848" y="447370"/>
                  </a:cubicBezTo>
                  <a:cubicBezTo>
                    <a:pt x="2176044" y="434630"/>
                    <a:pt x="2166777" y="424640"/>
                    <a:pt x="2154906" y="417545"/>
                  </a:cubicBezTo>
                  <a:cubicBezTo>
                    <a:pt x="2143034" y="410306"/>
                    <a:pt x="2128411" y="405529"/>
                    <a:pt x="2111037" y="402923"/>
                  </a:cubicBezTo>
                  <a:cubicBezTo>
                    <a:pt x="2093664" y="400317"/>
                    <a:pt x="2074408" y="399159"/>
                    <a:pt x="2053125" y="399159"/>
                  </a:cubicBezTo>
                  <a:cubicBezTo>
                    <a:pt x="2007375" y="399159"/>
                    <a:pt x="1958584" y="408135"/>
                    <a:pt x="1906898" y="425798"/>
                  </a:cubicBezTo>
                  <a:cubicBezTo>
                    <a:pt x="1895025" y="403791"/>
                    <a:pt x="1886194" y="383088"/>
                    <a:pt x="1880258" y="363543"/>
                  </a:cubicBezTo>
                  <a:cubicBezTo>
                    <a:pt x="1874322" y="343997"/>
                    <a:pt x="1871282" y="320688"/>
                    <a:pt x="1871282" y="293614"/>
                  </a:cubicBezTo>
                  <a:cubicBezTo>
                    <a:pt x="1908635" y="280873"/>
                    <a:pt x="1945843" y="271607"/>
                    <a:pt x="1983196" y="265671"/>
                  </a:cubicBezTo>
                  <a:cubicBezTo>
                    <a:pt x="2020550" y="259735"/>
                    <a:pt x="2055152" y="256695"/>
                    <a:pt x="2087438" y="256695"/>
                  </a:cubicBezTo>
                  <a:cubicBezTo>
                    <a:pt x="2175609" y="256695"/>
                    <a:pt x="2244380" y="277833"/>
                    <a:pt x="2294039" y="320253"/>
                  </a:cubicBezTo>
                  <a:cubicBezTo>
                    <a:pt x="2343554" y="362674"/>
                    <a:pt x="2368456" y="430431"/>
                    <a:pt x="2368456" y="523669"/>
                  </a:cubicBezTo>
                  <a:lnTo>
                    <a:pt x="2368456" y="905020"/>
                  </a:lnTo>
                  <a:cubicBezTo>
                    <a:pt x="2338776" y="914431"/>
                    <a:pt x="2302726" y="923262"/>
                    <a:pt x="2260450" y="931659"/>
                  </a:cubicBezTo>
                  <a:cubicBezTo>
                    <a:pt x="2218030" y="940056"/>
                    <a:pt x="2170252" y="944400"/>
                    <a:pt x="2116829" y="944400"/>
                  </a:cubicBezTo>
                  <a:cubicBezTo>
                    <a:pt x="2073539" y="944400"/>
                    <a:pt x="2034014" y="940636"/>
                    <a:pt x="1997964" y="932962"/>
                  </a:cubicBezTo>
                  <a:cubicBezTo>
                    <a:pt x="1961914" y="925289"/>
                    <a:pt x="1931076" y="912548"/>
                    <a:pt x="1905160" y="894885"/>
                  </a:cubicBezTo>
                  <a:cubicBezTo>
                    <a:pt x="1879245" y="877077"/>
                    <a:pt x="1859410" y="854202"/>
                    <a:pt x="1845366" y="826260"/>
                  </a:cubicBezTo>
                  <a:cubicBezTo>
                    <a:pt x="1831322" y="798317"/>
                    <a:pt x="1824373" y="764004"/>
                    <a:pt x="1824373" y="723321"/>
                  </a:cubicBezTo>
                  <a:cubicBezTo>
                    <a:pt x="1824373" y="682638"/>
                    <a:pt x="1833060" y="648470"/>
                    <a:pt x="1850433" y="620961"/>
                  </a:cubicBezTo>
                  <a:cubicBezTo>
                    <a:pt x="1867807" y="593453"/>
                    <a:pt x="1890248" y="571447"/>
                    <a:pt x="1917756" y="554797"/>
                  </a:cubicBezTo>
                  <a:cubicBezTo>
                    <a:pt x="1945264" y="538292"/>
                    <a:pt x="1975957" y="526420"/>
                    <a:pt x="2009981" y="519181"/>
                  </a:cubicBezTo>
                  <a:cubicBezTo>
                    <a:pt x="2043859" y="511942"/>
                    <a:pt x="2077738" y="508323"/>
                    <a:pt x="2111616" y="508323"/>
                  </a:cubicBezTo>
                  <a:cubicBezTo>
                    <a:pt x="2136229" y="508323"/>
                    <a:pt x="2163303" y="509626"/>
                    <a:pt x="2192983" y="512087"/>
                  </a:cubicBezTo>
                  <a:lnTo>
                    <a:pt x="2192983" y="496885"/>
                  </a:lnTo>
                  <a:close/>
                  <a:moveTo>
                    <a:pt x="2192983" y="627911"/>
                  </a:moveTo>
                  <a:cubicBezTo>
                    <a:pt x="2182848" y="626174"/>
                    <a:pt x="2171845" y="624726"/>
                    <a:pt x="2159973" y="623423"/>
                  </a:cubicBezTo>
                  <a:cubicBezTo>
                    <a:pt x="2148101" y="622120"/>
                    <a:pt x="2137532" y="621540"/>
                    <a:pt x="2128266" y="621540"/>
                  </a:cubicBezTo>
                  <a:cubicBezTo>
                    <a:pt x="2086714" y="621540"/>
                    <a:pt x="2053849" y="628924"/>
                    <a:pt x="2029816" y="643837"/>
                  </a:cubicBezTo>
                  <a:cubicBezTo>
                    <a:pt x="2005638" y="658604"/>
                    <a:pt x="1993621" y="682638"/>
                    <a:pt x="1993621" y="715647"/>
                  </a:cubicBezTo>
                  <a:cubicBezTo>
                    <a:pt x="1993621" y="737654"/>
                    <a:pt x="1998254" y="754593"/>
                    <a:pt x="2007664" y="766465"/>
                  </a:cubicBezTo>
                  <a:cubicBezTo>
                    <a:pt x="2016930" y="778337"/>
                    <a:pt x="2028223" y="787024"/>
                    <a:pt x="2041398" y="792526"/>
                  </a:cubicBezTo>
                  <a:cubicBezTo>
                    <a:pt x="2054573" y="798027"/>
                    <a:pt x="2068472" y="801502"/>
                    <a:pt x="2083384" y="802660"/>
                  </a:cubicBezTo>
                  <a:cubicBezTo>
                    <a:pt x="2098152" y="803963"/>
                    <a:pt x="2111182" y="804543"/>
                    <a:pt x="2122185" y="804543"/>
                  </a:cubicBezTo>
                  <a:cubicBezTo>
                    <a:pt x="2134926" y="804543"/>
                    <a:pt x="2147667" y="803529"/>
                    <a:pt x="2160263" y="801357"/>
                  </a:cubicBezTo>
                  <a:cubicBezTo>
                    <a:pt x="2173003" y="799186"/>
                    <a:pt x="2184006" y="797304"/>
                    <a:pt x="2193272" y="795566"/>
                  </a:cubicBezTo>
                  <a:lnTo>
                    <a:pt x="2193272" y="627766"/>
                  </a:lnTo>
                  <a:close/>
                </a:path>
              </a:pathLst>
            </a:custGeom>
            <a:solidFill>
              <a:srgbClr val="FFFFFF"/>
            </a:solidFill>
            <a:ln w="14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4" name="Graphic 4">
              <a:extLst>
                <a:ext uri="{FF2B5EF4-FFF2-40B4-BE49-F238E27FC236}">
                  <a16:creationId xmlns:a16="http://schemas.microsoft.com/office/drawing/2014/main" id="{92EE616A-9F5F-9BAD-569B-89C58095C190}"/>
                </a:ext>
              </a:extLst>
            </p:cNvPr>
            <p:cNvGrpSpPr/>
            <p:nvPr/>
          </p:nvGrpSpPr>
          <p:grpSpPr>
            <a:xfrm>
              <a:off x="4770249" y="3507432"/>
              <a:ext cx="2651501" cy="196755"/>
              <a:chOff x="4770249" y="3507432"/>
              <a:chExt cx="2651501" cy="196755"/>
            </a:xfrm>
            <a:solidFill>
              <a:srgbClr val="FFFFFF"/>
            </a:solidFill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FA8D3E2-1BBA-8900-D23E-392C82975C17}"/>
                  </a:ext>
                </a:extLst>
              </p:cNvPr>
              <p:cNvSpPr/>
              <p:nvPr/>
            </p:nvSpPr>
            <p:spPr>
              <a:xfrm>
                <a:off x="4770249" y="3507432"/>
                <a:ext cx="252496" cy="193136"/>
              </a:xfrm>
              <a:custGeom>
                <a:avLst/>
                <a:gdLst>
                  <a:gd name="connsiteX0" fmla="*/ 126248 w 252496"/>
                  <a:gd name="connsiteY0" fmla="*/ 44013 h 193136"/>
                  <a:gd name="connsiteX1" fmla="*/ 86289 w 252496"/>
                  <a:gd name="connsiteY1" fmla="*/ 193136 h 193136"/>
                  <a:gd name="connsiteX2" fmla="*/ 55306 w 252496"/>
                  <a:gd name="connsiteY2" fmla="*/ 193136 h 193136"/>
                  <a:gd name="connsiteX3" fmla="*/ 0 w 252496"/>
                  <a:gd name="connsiteY3" fmla="*/ 0 h 193136"/>
                  <a:gd name="connsiteX4" fmla="*/ 32431 w 252496"/>
                  <a:gd name="connsiteY4" fmla="*/ 0 h 193136"/>
                  <a:gd name="connsiteX5" fmla="*/ 72390 w 252496"/>
                  <a:gd name="connsiteY5" fmla="*/ 154915 h 193136"/>
                  <a:gd name="connsiteX6" fmla="*/ 114666 w 252496"/>
                  <a:gd name="connsiteY6" fmla="*/ 0 h 193136"/>
                  <a:gd name="connsiteX7" fmla="*/ 138120 w 252496"/>
                  <a:gd name="connsiteY7" fmla="*/ 0 h 193136"/>
                  <a:gd name="connsiteX8" fmla="*/ 180106 w 252496"/>
                  <a:gd name="connsiteY8" fmla="*/ 154915 h 193136"/>
                  <a:gd name="connsiteX9" fmla="*/ 220066 w 252496"/>
                  <a:gd name="connsiteY9" fmla="*/ 0 h 193136"/>
                  <a:gd name="connsiteX10" fmla="*/ 252496 w 252496"/>
                  <a:gd name="connsiteY10" fmla="*/ 0 h 193136"/>
                  <a:gd name="connsiteX11" fmla="*/ 197480 w 252496"/>
                  <a:gd name="connsiteY11" fmla="*/ 193136 h 193136"/>
                  <a:gd name="connsiteX12" fmla="*/ 166497 w 252496"/>
                  <a:gd name="connsiteY12" fmla="*/ 193136 h 193136"/>
                  <a:gd name="connsiteX13" fmla="*/ 126248 w 252496"/>
                  <a:gd name="connsiteY13" fmla="*/ 44013 h 193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2496" h="193136">
                    <a:moveTo>
                      <a:pt x="126248" y="44013"/>
                    </a:moveTo>
                    <a:lnTo>
                      <a:pt x="86289" y="193136"/>
                    </a:lnTo>
                    <a:lnTo>
                      <a:pt x="55306" y="193136"/>
                    </a:lnTo>
                    <a:lnTo>
                      <a:pt x="0" y="0"/>
                    </a:lnTo>
                    <a:lnTo>
                      <a:pt x="32431" y="0"/>
                    </a:lnTo>
                    <a:lnTo>
                      <a:pt x="72390" y="154915"/>
                    </a:lnTo>
                    <a:lnTo>
                      <a:pt x="114666" y="0"/>
                    </a:lnTo>
                    <a:lnTo>
                      <a:pt x="138120" y="0"/>
                    </a:lnTo>
                    <a:lnTo>
                      <a:pt x="180106" y="154915"/>
                    </a:lnTo>
                    <a:lnTo>
                      <a:pt x="220066" y="0"/>
                    </a:lnTo>
                    <a:lnTo>
                      <a:pt x="252496" y="0"/>
                    </a:lnTo>
                    <a:lnTo>
                      <a:pt x="197480" y="193136"/>
                    </a:lnTo>
                    <a:lnTo>
                      <a:pt x="166497" y="193136"/>
                    </a:lnTo>
                    <a:lnTo>
                      <a:pt x="126248" y="44013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B23DF94-525B-6B0F-4563-05DEC1663EEE}"/>
                  </a:ext>
                </a:extLst>
              </p:cNvPr>
              <p:cNvSpPr/>
              <p:nvPr/>
            </p:nvSpPr>
            <p:spPr>
              <a:xfrm>
                <a:off x="5046779" y="3507432"/>
                <a:ext cx="120457" cy="193136"/>
              </a:xfrm>
              <a:custGeom>
                <a:avLst/>
                <a:gdLst>
                  <a:gd name="connsiteX0" fmla="*/ 94397 w 120457"/>
                  <a:gd name="connsiteY0" fmla="*/ 103083 h 193136"/>
                  <a:gd name="connsiteX1" fmla="*/ 64572 w 120457"/>
                  <a:gd name="connsiteY1" fmla="*/ 72969 h 193136"/>
                  <a:gd name="connsiteX2" fmla="*/ 26060 w 120457"/>
                  <a:gd name="connsiteY2" fmla="*/ 93238 h 193136"/>
                  <a:gd name="connsiteX3" fmla="*/ 26060 w 120457"/>
                  <a:gd name="connsiteY3" fmla="*/ 193136 h 193136"/>
                  <a:gd name="connsiteX4" fmla="*/ 0 w 120457"/>
                  <a:gd name="connsiteY4" fmla="*/ 193136 h 193136"/>
                  <a:gd name="connsiteX5" fmla="*/ 0 w 120457"/>
                  <a:gd name="connsiteY5" fmla="*/ 0 h 193136"/>
                  <a:gd name="connsiteX6" fmla="*/ 26060 w 120457"/>
                  <a:gd name="connsiteY6" fmla="*/ 0 h 193136"/>
                  <a:gd name="connsiteX7" fmla="*/ 26060 w 120457"/>
                  <a:gd name="connsiteY7" fmla="*/ 72969 h 193136"/>
                  <a:gd name="connsiteX8" fmla="*/ 75575 w 120457"/>
                  <a:gd name="connsiteY8" fmla="*/ 49804 h 193136"/>
                  <a:gd name="connsiteX9" fmla="*/ 120457 w 120457"/>
                  <a:gd name="connsiteY9" fmla="*/ 94397 h 193136"/>
                  <a:gd name="connsiteX10" fmla="*/ 120457 w 120457"/>
                  <a:gd name="connsiteY10" fmla="*/ 193136 h 193136"/>
                  <a:gd name="connsiteX11" fmla="*/ 94397 w 120457"/>
                  <a:gd name="connsiteY11" fmla="*/ 193136 h 193136"/>
                  <a:gd name="connsiteX12" fmla="*/ 94397 w 120457"/>
                  <a:gd name="connsiteY12" fmla="*/ 103083 h 193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0457" h="193136">
                    <a:moveTo>
                      <a:pt x="94397" y="103083"/>
                    </a:moveTo>
                    <a:cubicBezTo>
                      <a:pt x="94397" y="79919"/>
                      <a:pt x="82525" y="72969"/>
                      <a:pt x="64572" y="72969"/>
                    </a:cubicBezTo>
                    <a:cubicBezTo>
                      <a:pt x="48356" y="72969"/>
                      <a:pt x="33589" y="82814"/>
                      <a:pt x="26060" y="93238"/>
                    </a:cubicBezTo>
                    <a:lnTo>
                      <a:pt x="26060" y="193136"/>
                    </a:lnTo>
                    <a:lnTo>
                      <a:pt x="0" y="193136"/>
                    </a:lnTo>
                    <a:lnTo>
                      <a:pt x="0" y="0"/>
                    </a:lnTo>
                    <a:lnTo>
                      <a:pt x="26060" y="0"/>
                    </a:lnTo>
                    <a:lnTo>
                      <a:pt x="26060" y="72969"/>
                    </a:lnTo>
                    <a:cubicBezTo>
                      <a:pt x="35326" y="61676"/>
                      <a:pt x="54148" y="49804"/>
                      <a:pt x="75575" y="49804"/>
                    </a:cubicBezTo>
                    <a:cubicBezTo>
                      <a:pt x="105400" y="49804"/>
                      <a:pt x="120457" y="64861"/>
                      <a:pt x="120457" y="94397"/>
                    </a:cubicBezTo>
                    <a:lnTo>
                      <a:pt x="120457" y="193136"/>
                    </a:lnTo>
                    <a:lnTo>
                      <a:pt x="94397" y="193136"/>
                    </a:lnTo>
                    <a:lnTo>
                      <a:pt x="94397" y="103083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01DB4FC-AC0A-E705-29A4-29D3A7AF76CE}"/>
                  </a:ext>
                </a:extLst>
              </p:cNvPr>
              <p:cNvSpPr/>
              <p:nvPr/>
            </p:nvSpPr>
            <p:spPr>
              <a:xfrm>
                <a:off x="5200246" y="3557237"/>
                <a:ext cx="138120" cy="146806"/>
              </a:xfrm>
              <a:custGeom>
                <a:avLst/>
                <a:gdLst>
                  <a:gd name="connsiteX0" fmla="*/ 70073 w 138120"/>
                  <a:gd name="connsiteY0" fmla="*/ 0 h 146806"/>
                  <a:gd name="connsiteX1" fmla="*/ 138120 w 138120"/>
                  <a:gd name="connsiteY1" fmla="*/ 75575 h 146806"/>
                  <a:gd name="connsiteX2" fmla="*/ 138120 w 138120"/>
                  <a:gd name="connsiteY2" fmla="*/ 81946 h 146806"/>
                  <a:gd name="connsiteX3" fmla="*/ 27508 w 138120"/>
                  <a:gd name="connsiteY3" fmla="*/ 81946 h 146806"/>
                  <a:gd name="connsiteX4" fmla="*/ 74996 w 138120"/>
                  <a:gd name="connsiteY4" fmla="*/ 125380 h 146806"/>
                  <a:gd name="connsiteX5" fmla="*/ 116403 w 138120"/>
                  <a:gd name="connsiteY5" fmla="*/ 108874 h 146806"/>
                  <a:gd name="connsiteX6" fmla="*/ 128564 w 138120"/>
                  <a:gd name="connsiteY6" fmla="*/ 125959 h 146806"/>
                  <a:gd name="connsiteX7" fmla="*/ 72390 w 138120"/>
                  <a:gd name="connsiteY7" fmla="*/ 146807 h 146806"/>
                  <a:gd name="connsiteX8" fmla="*/ 0 w 138120"/>
                  <a:gd name="connsiteY8" fmla="*/ 73259 h 146806"/>
                  <a:gd name="connsiteX9" fmla="*/ 70073 w 138120"/>
                  <a:gd name="connsiteY9" fmla="*/ 0 h 146806"/>
                  <a:gd name="connsiteX10" fmla="*/ 27218 w 138120"/>
                  <a:gd name="connsiteY10" fmla="*/ 63124 h 146806"/>
                  <a:gd name="connsiteX11" fmla="*/ 112639 w 138120"/>
                  <a:gd name="connsiteY11" fmla="*/ 63124 h 146806"/>
                  <a:gd name="connsiteX12" fmla="*/ 70073 w 138120"/>
                  <a:gd name="connsiteY12" fmla="*/ 21427 h 146806"/>
                  <a:gd name="connsiteX13" fmla="*/ 27218 w 138120"/>
                  <a:gd name="connsiteY13" fmla="*/ 63124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8120" h="146806">
                    <a:moveTo>
                      <a:pt x="70073" y="0"/>
                    </a:moveTo>
                    <a:cubicBezTo>
                      <a:pt x="112060" y="0"/>
                      <a:pt x="138120" y="32720"/>
                      <a:pt x="138120" y="75575"/>
                    </a:cubicBezTo>
                    <a:lnTo>
                      <a:pt x="138120" y="81946"/>
                    </a:lnTo>
                    <a:lnTo>
                      <a:pt x="27508" y="81946"/>
                    </a:lnTo>
                    <a:cubicBezTo>
                      <a:pt x="29535" y="105689"/>
                      <a:pt x="46909" y="125380"/>
                      <a:pt x="74996" y="125380"/>
                    </a:cubicBezTo>
                    <a:cubicBezTo>
                      <a:pt x="89764" y="125380"/>
                      <a:pt x="105979" y="119588"/>
                      <a:pt x="116403" y="108874"/>
                    </a:cubicBezTo>
                    <a:lnTo>
                      <a:pt x="128564" y="125959"/>
                    </a:lnTo>
                    <a:cubicBezTo>
                      <a:pt x="114666" y="139568"/>
                      <a:pt x="94976" y="146807"/>
                      <a:pt x="72390" y="146807"/>
                    </a:cubicBezTo>
                    <a:cubicBezTo>
                      <a:pt x="30693" y="146807"/>
                      <a:pt x="0" y="117272"/>
                      <a:pt x="0" y="73259"/>
                    </a:cubicBezTo>
                    <a:cubicBezTo>
                      <a:pt x="0" y="32720"/>
                      <a:pt x="29245" y="0"/>
                      <a:pt x="70073" y="0"/>
                    </a:cubicBezTo>
                    <a:close/>
                    <a:moveTo>
                      <a:pt x="27218" y="63124"/>
                    </a:moveTo>
                    <a:lnTo>
                      <a:pt x="112639" y="63124"/>
                    </a:lnTo>
                    <a:cubicBezTo>
                      <a:pt x="112060" y="44592"/>
                      <a:pt x="99608" y="21427"/>
                      <a:pt x="70073" y="21427"/>
                    </a:cubicBezTo>
                    <a:cubicBezTo>
                      <a:pt x="40538" y="21427"/>
                      <a:pt x="28666" y="44013"/>
                      <a:pt x="27218" y="63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11DE4451-2295-3ADB-2F54-D619A4654B88}"/>
                  </a:ext>
                </a:extLst>
              </p:cNvPr>
              <p:cNvSpPr/>
              <p:nvPr/>
            </p:nvSpPr>
            <p:spPr>
              <a:xfrm>
                <a:off x="5371086" y="3557526"/>
                <a:ext cx="71810" cy="143042"/>
              </a:xfrm>
              <a:custGeom>
                <a:avLst/>
                <a:gdLst>
                  <a:gd name="connsiteX0" fmla="*/ 0 w 71810"/>
                  <a:gd name="connsiteY0" fmla="*/ 3185 h 143042"/>
                  <a:gd name="connsiteX1" fmla="*/ 26060 w 71810"/>
                  <a:gd name="connsiteY1" fmla="*/ 3185 h 143042"/>
                  <a:gd name="connsiteX2" fmla="*/ 26060 w 71810"/>
                  <a:gd name="connsiteY2" fmla="*/ 24613 h 143042"/>
                  <a:gd name="connsiteX3" fmla="*/ 71811 w 71810"/>
                  <a:gd name="connsiteY3" fmla="*/ 0 h 143042"/>
                  <a:gd name="connsiteX4" fmla="*/ 71811 w 71810"/>
                  <a:gd name="connsiteY4" fmla="*/ 26350 h 143042"/>
                  <a:gd name="connsiteX5" fmla="*/ 62835 w 71810"/>
                  <a:gd name="connsiteY5" fmla="*/ 25481 h 143042"/>
                  <a:gd name="connsiteX6" fmla="*/ 26060 w 71810"/>
                  <a:gd name="connsiteY6" fmla="*/ 45751 h 143042"/>
                  <a:gd name="connsiteX7" fmla="*/ 26060 w 71810"/>
                  <a:gd name="connsiteY7" fmla="*/ 143043 h 143042"/>
                  <a:gd name="connsiteX8" fmla="*/ 0 w 71810"/>
                  <a:gd name="connsiteY8" fmla="*/ 143043 h 143042"/>
                  <a:gd name="connsiteX9" fmla="*/ 0 w 71810"/>
                  <a:gd name="connsiteY9" fmla="*/ 3185 h 14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810" h="143042">
                    <a:moveTo>
                      <a:pt x="0" y="3185"/>
                    </a:moveTo>
                    <a:lnTo>
                      <a:pt x="26060" y="3185"/>
                    </a:lnTo>
                    <a:lnTo>
                      <a:pt x="26060" y="24613"/>
                    </a:lnTo>
                    <a:cubicBezTo>
                      <a:pt x="36774" y="10714"/>
                      <a:pt x="53279" y="0"/>
                      <a:pt x="71811" y="0"/>
                    </a:cubicBezTo>
                    <a:lnTo>
                      <a:pt x="71811" y="26350"/>
                    </a:lnTo>
                    <a:cubicBezTo>
                      <a:pt x="69205" y="25771"/>
                      <a:pt x="66309" y="25481"/>
                      <a:pt x="62835" y="25481"/>
                    </a:cubicBezTo>
                    <a:cubicBezTo>
                      <a:pt x="49804" y="25481"/>
                      <a:pt x="32141" y="35326"/>
                      <a:pt x="26060" y="45751"/>
                    </a:cubicBezTo>
                    <a:lnTo>
                      <a:pt x="26060" y="143043"/>
                    </a:lnTo>
                    <a:lnTo>
                      <a:pt x="0" y="143043"/>
                    </a:lnTo>
                    <a:lnTo>
                      <a:pt x="0" y="3185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9BDCAAB-0E1B-7082-39CC-57C9E4EE1A37}"/>
                  </a:ext>
                </a:extLst>
              </p:cNvPr>
              <p:cNvSpPr/>
              <p:nvPr/>
            </p:nvSpPr>
            <p:spPr>
              <a:xfrm>
                <a:off x="5460270" y="3557237"/>
                <a:ext cx="138120" cy="146806"/>
              </a:xfrm>
              <a:custGeom>
                <a:avLst/>
                <a:gdLst>
                  <a:gd name="connsiteX0" fmla="*/ 70073 w 138120"/>
                  <a:gd name="connsiteY0" fmla="*/ 0 h 146806"/>
                  <a:gd name="connsiteX1" fmla="*/ 138120 w 138120"/>
                  <a:gd name="connsiteY1" fmla="*/ 75575 h 146806"/>
                  <a:gd name="connsiteX2" fmla="*/ 138120 w 138120"/>
                  <a:gd name="connsiteY2" fmla="*/ 81946 h 146806"/>
                  <a:gd name="connsiteX3" fmla="*/ 27508 w 138120"/>
                  <a:gd name="connsiteY3" fmla="*/ 81946 h 146806"/>
                  <a:gd name="connsiteX4" fmla="*/ 74996 w 138120"/>
                  <a:gd name="connsiteY4" fmla="*/ 125380 h 146806"/>
                  <a:gd name="connsiteX5" fmla="*/ 116403 w 138120"/>
                  <a:gd name="connsiteY5" fmla="*/ 108874 h 146806"/>
                  <a:gd name="connsiteX6" fmla="*/ 128565 w 138120"/>
                  <a:gd name="connsiteY6" fmla="*/ 125959 h 146806"/>
                  <a:gd name="connsiteX7" fmla="*/ 72390 w 138120"/>
                  <a:gd name="connsiteY7" fmla="*/ 146807 h 146806"/>
                  <a:gd name="connsiteX8" fmla="*/ 0 w 138120"/>
                  <a:gd name="connsiteY8" fmla="*/ 73259 h 146806"/>
                  <a:gd name="connsiteX9" fmla="*/ 70073 w 138120"/>
                  <a:gd name="connsiteY9" fmla="*/ 0 h 146806"/>
                  <a:gd name="connsiteX10" fmla="*/ 27219 w 138120"/>
                  <a:gd name="connsiteY10" fmla="*/ 63124 h 146806"/>
                  <a:gd name="connsiteX11" fmla="*/ 112639 w 138120"/>
                  <a:gd name="connsiteY11" fmla="*/ 63124 h 146806"/>
                  <a:gd name="connsiteX12" fmla="*/ 70073 w 138120"/>
                  <a:gd name="connsiteY12" fmla="*/ 21427 h 146806"/>
                  <a:gd name="connsiteX13" fmla="*/ 27219 w 138120"/>
                  <a:gd name="connsiteY13" fmla="*/ 63124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8120" h="146806">
                    <a:moveTo>
                      <a:pt x="70073" y="0"/>
                    </a:moveTo>
                    <a:cubicBezTo>
                      <a:pt x="112060" y="0"/>
                      <a:pt x="138120" y="32720"/>
                      <a:pt x="138120" y="75575"/>
                    </a:cubicBezTo>
                    <a:lnTo>
                      <a:pt x="138120" y="81946"/>
                    </a:lnTo>
                    <a:lnTo>
                      <a:pt x="27508" y="81946"/>
                    </a:lnTo>
                    <a:cubicBezTo>
                      <a:pt x="29535" y="105689"/>
                      <a:pt x="46909" y="125380"/>
                      <a:pt x="74996" y="125380"/>
                    </a:cubicBezTo>
                    <a:cubicBezTo>
                      <a:pt x="89764" y="125380"/>
                      <a:pt x="105979" y="119588"/>
                      <a:pt x="116403" y="108874"/>
                    </a:cubicBezTo>
                    <a:lnTo>
                      <a:pt x="128565" y="125959"/>
                    </a:lnTo>
                    <a:cubicBezTo>
                      <a:pt x="114666" y="139568"/>
                      <a:pt x="94976" y="146807"/>
                      <a:pt x="72390" y="146807"/>
                    </a:cubicBezTo>
                    <a:cubicBezTo>
                      <a:pt x="30694" y="146807"/>
                      <a:pt x="0" y="117272"/>
                      <a:pt x="0" y="73259"/>
                    </a:cubicBezTo>
                    <a:cubicBezTo>
                      <a:pt x="0" y="32720"/>
                      <a:pt x="29246" y="0"/>
                      <a:pt x="70073" y="0"/>
                    </a:cubicBezTo>
                    <a:close/>
                    <a:moveTo>
                      <a:pt x="27219" y="63124"/>
                    </a:moveTo>
                    <a:lnTo>
                      <a:pt x="112639" y="63124"/>
                    </a:lnTo>
                    <a:cubicBezTo>
                      <a:pt x="112060" y="44592"/>
                      <a:pt x="99609" y="21427"/>
                      <a:pt x="70073" y="21427"/>
                    </a:cubicBezTo>
                    <a:cubicBezTo>
                      <a:pt x="40538" y="21427"/>
                      <a:pt x="28667" y="44013"/>
                      <a:pt x="27219" y="63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DEC686DD-EE6F-9B2F-B425-299332BA8BA8}"/>
                  </a:ext>
                </a:extLst>
              </p:cNvPr>
              <p:cNvSpPr/>
              <p:nvPr/>
            </p:nvSpPr>
            <p:spPr>
              <a:xfrm>
                <a:off x="5693656" y="3557237"/>
                <a:ext cx="114665" cy="146806"/>
              </a:xfrm>
              <a:custGeom>
                <a:avLst/>
                <a:gdLst>
                  <a:gd name="connsiteX0" fmla="*/ 12451 w 114665"/>
                  <a:gd name="connsiteY0" fmla="*/ 105979 h 146806"/>
                  <a:gd name="connsiteX1" fmla="*/ 59360 w 114665"/>
                  <a:gd name="connsiteY1" fmla="*/ 125959 h 146806"/>
                  <a:gd name="connsiteX2" fmla="*/ 89474 w 114665"/>
                  <a:gd name="connsiteY2" fmla="*/ 105979 h 146806"/>
                  <a:gd name="connsiteX3" fmla="*/ 55595 w 114665"/>
                  <a:gd name="connsiteY3" fmla="*/ 83393 h 146806"/>
                  <a:gd name="connsiteX4" fmla="*/ 4054 w 114665"/>
                  <a:gd name="connsiteY4" fmla="*/ 41407 h 146806"/>
                  <a:gd name="connsiteX5" fmla="*/ 57333 w 114665"/>
                  <a:gd name="connsiteY5" fmla="*/ 0 h 146806"/>
                  <a:gd name="connsiteX6" fmla="*/ 110612 w 114665"/>
                  <a:gd name="connsiteY6" fmla="*/ 19979 h 146806"/>
                  <a:gd name="connsiteX7" fmla="*/ 99029 w 114665"/>
                  <a:gd name="connsiteY7" fmla="*/ 38222 h 146806"/>
                  <a:gd name="connsiteX8" fmla="*/ 57622 w 114665"/>
                  <a:gd name="connsiteY8" fmla="*/ 21138 h 146806"/>
                  <a:gd name="connsiteX9" fmla="*/ 28956 w 114665"/>
                  <a:gd name="connsiteY9" fmla="*/ 39380 h 146806"/>
                  <a:gd name="connsiteX10" fmla="*/ 61387 w 114665"/>
                  <a:gd name="connsiteY10" fmla="*/ 59649 h 146806"/>
                  <a:gd name="connsiteX11" fmla="*/ 114666 w 114665"/>
                  <a:gd name="connsiteY11" fmla="*/ 103952 h 146806"/>
                  <a:gd name="connsiteX12" fmla="*/ 58201 w 114665"/>
                  <a:gd name="connsiteY12" fmla="*/ 146807 h 146806"/>
                  <a:gd name="connsiteX13" fmla="*/ 0 w 114665"/>
                  <a:gd name="connsiteY13" fmla="*/ 125090 h 146806"/>
                  <a:gd name="connsiteX14" fmla="*/ 12451 w 114665"/>
                  <a:gd name="connsiteY14" fmla="*/ 105979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665" h="146806">
                    <a:moveTo>
                      <a:pt x="12451" y="105979"/>
                    </a:moveTo>
                    <a:cubicBezTo>
                      <a:pt x="22006" y="116403"/>
                      <a:pt x="40538" y="125959"/>
                      <a:pt x="59360" y="125959"/>
                    </a:cubicBezTo>
                    <a:cubicBezTo>
                      <a:pt x="78181" y="125959"/>
                      <a:pt x="89474" y="117851"/>
                      <a:pt x="89474" y="105979"/>
                    </a:cubicBezTo>
                    <a:cubicBezTo>
                      <a:pt x="89474" y="92080"/>
                      <a:pt x="73548" y="87447"/>
                      <a:pt x="55595" y="83393"/>
                    </a:cubicBezTo>
                    <a:cubicBezTo>
                      <a:pt x="31852" y="77891"/>
                      <a:pt x="4054" y="71521"/>
                      <a:pt x="4054" y="41407"/>
                    </a:cubicBezTo>
                    <a:cubicBezTo>
                      <a:pt x="4054" y="19111"/>
                      <a:pt x="23165" y="0"/>
                      <a:pt x="57333" y="0"/>
                    </a:cubicBezTo>
                    <a:cubicBezTo>
                      <a:pt x="81366" y="0"/>
                      <a:pt x="98740" y="8687"/>
                      <a:pt x="110612" y="19979"/>
                    </a:cubicBezTo>
                    <a:lnTo>
                      <a:pt x="99029" y="38222"/>
                    </a:lnTo>
                    <a:cubicBezTo>
                      <a:pt x="90922" y="28377"/>
                      <a:pt x="75286" y="21138"/>
                      <a:pt x="57622" y="21138"/>
                    </a:cubicBezTo>
                    <a:cubicBezTo>
                      <a:pt x="39959" y="21138"/>
                      <a:pt x="28956" y="28087"/>
                      <a:pt x="28956" y="39380"/>
                    </a:cubicBezTo>
                    <a:cubicBezTo>
                      <a:pt x="28956" y="51542"/>
                      <a:pt x="44013" y="55595"/>
                      <a:pt x="61387" y="59649"/>
                    </a:cubicBezTo>
                    <a:cubicBezTo>
                      <a:pt x="85710" y="65151"/>
                      <a:pt x="114666" y="71811"/>
                      <a:pt x="114666" y="103952"/>
                    </a:cubicBezTo>
                    <a:cubicBezTo>
                      <a:pt x="114666" y="127985"/>
                      <a:pt x="94976" y="146807"/>
                      <a:pt x="58201" y="146807"/>
                    </a:cubicBezTo>
                    <a:cubicBezTo>
                      <a:pt x="34747" y="146807"/>
                      <a:pt x="14188" y="139568"/>
                      <a:pt x="0" y="125090"/>
                    </a:cubicBezTo>
                    <a:lnTo>
                      <a:pt x="12451" y="105979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441CBE5-A0A1-B810-2EE9-F0735B6B1C63}"/>
                  </a:ext>
                </a:extLst>
              </p:cNvPr>
              <p:cNvSpPr/>
              <p:nvPr/>
            </p:nvSpPr>
            <p:spPr>
              <a:xfrm>
                <a:off x="5823379" y="3522489"/>
                <a:ext cx="83682" cy="181554"/>
              </a:xfrm>
              <a:custGeom>
                <a:avLst/>
                <a:gdLst>
                  <a:gd name="connsiteX0" fmla="*/ 23165 w 83682"/>
                  <a:gd name="connsiteY0" fmla="*/ 147097 h 181554"/>
                  <a:gd name="connsiteX1" fmla="*/ 23165 w 83682"/>
                  <a:gd name="connsiteY1" fmla="*/ 61097 h 181554"/>
                  <a:gd name="connsiteX2" fmla="*/ 0 w 83682"/>
                  <a:gd name="connsiteY2" fmla="*/ 61097 h 181554"/>
                  <a:gd name="connsiteX3" fmla="*/ 0 w 83682"/>
                  <a:gd name="connsiteY3" fmla="*/ 38222 h 181554"/>
                  <a:gd name="connsiteX4" fmla="*/ 23165 w 83682"/>
                  <a:gd name="connsiteY4" fmla="*/ 38222 h 181554"/>
                  <a:gd name="connsiteX5" fmla="*/ 23165 w 83682"/>
                  <a:gd name="connsiteY5" fmla="*/ 0 h 181554"/>
                  <a:gd name="connsiteX6" fmla="*/ 49225 w 83682"/>
                  <a:gd name="connsiteY6" fmla="*/ 0 h 181554"/>
                  <a:gd name="connsiteX7" fmla="*/ 49225 w 83682"/>
                  <a:gd name="connsiteY7" fmla="*/ 38222 h 181554"/>
                  <a:gd name="connsiteX8" fmla="*/ 77602 w 83682"/>
                  <a:gd name="connsiteY8" fmla="*/ 38222 h 181554"/>
                  <a:gd name="connsiteX9" fmla="*/ 77602 w 83682"/>
                  <a:gd name="connsiteY9" fmla="*/ 61097 h 181554"/>
                  <a:gd name="connsiteX10" fmla="*/ 49225 w 83682"/>
                  <a:gd name="connsiteY10" fmla="*/ 61097 h 181554"/>
                  <a:gd name="connsiteX11" fmla="*/ 49225 w 83682"/>
                  <a:gd name="connsiteY11" fmla="*/ 141305 h 181554"/>
                  <a:gd name="connsiteX12" fmla="*/ 62834 w 83682"/>
                  <a:gd name="connsiteY12" fmla="*/ 158389 h 181554"/>
                  <a:gd name="connsiteX13" fmla="*/ 77023 w 83682"/>
                  <a:gd name="connsiteY13" fmla="*/ 152888 h 181554"/>
                  <a:gd name="connsiteX14" fmla="*/ 83683 w 83682"/>
                  <a:gd name="connsiteY14" fmla="*/ 172578 h 181554"/>
                  <a:gd name="connsiteX15" fmla="*/ 56464 w 83682"/>
                  <a:gd name="connsiteY15" fmla="*/ 181554 h 181554"/>
                  <a:gd name="connsiteX16" fmla="*/ 23165 w 83682"/>
                  <a:gd name="connsiteY16" fmla="*/ 147097 h 18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3682" h="181554">
                    <a:moveTo>
                      <a:pt x="23165" y="147097"/>
                    </a:moveTo>
                    <a:lnTo>
                      <a:pt x="23165" y="61097"/>
                    </a:lnTo>
                    <a:lnTo>
                      <a:pt x="0" y="61097"/>
                    </a:lnTo>
                    <a:lnTo>
                      <a:pt x="0" y="38222"/>
                    </a:lnTo>
                    <a:lnTo>
                      <a:pt x="23165" y="38222"/>
                    </a:lnTo>
                    <a:lnTo>
                      <a:pt x="23165" y="0"/>
                    </a:lnTo>
                    <a:lnTo>
                      <a:pt x="49225" y="0"/>
                    </a:lnTo>
                    <a:lnTo>
                      <a:pt x="49225" y="38222"/>
                    </a:lnTo>
                    <a:lnTo>
                      <a:pt x="77602" y="38222"/>
                    </a:lnTo>
                    <a:lnTo>
                      <a:pt x="77602" y="61097"/>
                    </a:lnTo>
                    <a:lnTo>
                      <a:pt x="49225" y="61097"/>
                    </a:lnTo>
                    <a:lnTo>
                      <a:pt x="49225" y="141305"/>
                    </a:lnTo>
                    <a:cubicBezTo>
                      <a:pt x="49225" y="151150"/>
                      <a:pt x="53858" y="158389"/>
                      <a:pt x="62834" y="158389"/>
                    </a:cubicBezTo>
                    <a:cubicBezTo>
                      <a:pt x="68915" y="158389"/>
                      <a:pt x="74417" y="155783"/>
                      <a:pt x="77023" y="152888"/>
                    </a:cubicBezTo>
                    <a:lnTo>
                      <a:pt x="83683" y="172578"/>
                    </a:lnTo>
                    <a:cubicBezTo>
                      <a:pt x="78181" y="177790"/>
                      <a:pt x="70073" y="181554"/>
                      <a:pt x="56464" y="181554"/>
                    </a:cubicBezTo>
                    <a:cubicBezTo>
                      <a:pt x="34458" y="181554"/>
                      <a:pt x="23165" y="169103"/>
                      <a:pt x="23165" y="1470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2229D8D-D6B5-0A6B-249C-AD53A7F1C26C}"/>
                  </a:ext>
                </a:extLst>
              </p:cNvPr>
              <p:cNvSpPr/>
              <p:nvPr/>
            </p:nvSpPr>
            <p:spPr>
              <a:xfrm>
                <a:off x="5929937" y="3560711"/>
                <a:ext cx="120457" cy="143332"/>
              </a:xfrm>
              <a:custGeom>
                <a:avLst/>
                <a:gdLst>
                  <a:gd name="connsiteX0" fmla="*/ 94397 w 120457"/>
                  <a:gd name="connsiteY0" fmla="*/ 120747 h 143332"/>
                  <a:gd name="connsiteX1" fmla="*/ 44592 w 120457"/>
                  <a:gd name="connsiteY1" fmla="*/ 143332 h 143332"/>
                  <a:gd name="connsiteX2" fmla="*/ 0 w 120457"/>
                  <a:gd name="connsiteY2" fmla="*/ 98740 h 143332"/>
                  <a:gd name="connsiteX3" fmla="*/ 0 w 120457"/>
                  <a:gd name="connsiteY3" fmla="*/ 0 h 143332"/>
                  <a:gd name="connsiteX4" fmla="*/ 26060 w 120457"/>
                  <a:gd name="connsiteY4" fmla="*/ 0 h 143332"/>
                  <a:gd name="connsiteX5" fmla="*/ 26060 w 120457"/>
                  <a:gd name="connsiteY5" fmla="*/ 90053 h 143332"/>
                  <a:gd name="connsiteX6" fmla="*/ 55595 w 120457"/>
                  <a:gd name="connsiteY6" fmla="*/ 120167 h 143332"/>
                  <a:gd name="connsiteX7" fmla="*/ 94397 w 120457"/>
                  <a:gd name="connsiteY7" fmla="*/ 100477 h 143332"/>
                  <a:gd name="connsiteX8" fmla="*/ 94397 w 120457"/>
                  <a:gd name="connsiteY8" fmla="*/ 0 h 143332"/>
                  <a:gd name="connsiteX9" fmla="*/ 120457 w 120457"/>
                  <a:gd name="connsiteY9" fmla="*/ 0 h 143332"/>
                  <a:gd name="connsiteX10" fmla="*/ 120457 w 120457"/>
                  <a:gd name="connsiteY10" fmla="*/ 139858 h 143332"/>
                  <a:gd name="connsiteX11" fmla="*/ 94397 w 120457"/>
                  <a:gd name="connsiteY11" fmla="*/ 139858 h 143332"/>
                  <a:gd name="connsiteX12" fmla="*/ 94397 w 120457"/>
                  <a:gd name="connsiteY12" fmla="*/ 120747 h 143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0457" h="143332">
                    <a:moveTo>
                      <a:pt x="94397" y="120747"/>
                    </a:moveTo>
                    <a:cubicBezTo>
                      <a:pt x="83683" y="132329"/>
                      <a:pt x="66020" y="143332"/>
                      <a:pt x="44592" y="143332"/>
                    </a:cubicBezTo>
                    <a:cubicBezTo>
                      <a:pt x="14768" y="143332"/>
                      <a:pt x="0" y="128275"/>
                      <a:pt x="0" y="98740"/>
                    </a:cubicBezTo>
                    <a:lnTo>
                      <a:pt x="0" y="0"/>
                    </a:lnTo>
                    <a:lnTo>
                      <a:pt x="26060" y="0"/>
                    </a:lnTo>
                    <a:lnTo>
                      <a:pt x="26060" y="90053"/>
                    </a:lnTo>
                    <a:cubicBezTo>
                      <a:pt x="26060" y="113218"/>
                      <a:pt x="37643" y="120167"/>
                      <a:pt x="55595" y="120167"/>
                    </a:cubicBezTo>
                    <a:cubicBezTo>
                      <a:pt x="71811" y="120167"/>
                      <a:pt x="86578" y="110902"/>
                      <a:pt x="94397" y="100477"/>
                    </a:cubicBezTo>
                    <a:lnTo>
                      <a:pt x="94397" y="0"/>
                    </a:lnTo>
                    <a:lnTo>
                      <a:pt x="120457" y="0"/>
                    </a:lnTo>
                    <a:lnTo>
                      <a:pt x="120457" y="139858"/>
                    </a:lnTo>
                    <a:lnTo>
                      <a:pt x="94397" y="139858"/>
                    </a:lnTo>
                    <a:lnTo>
                      <a:pt x="94397" y="120747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DB45416-E350-8F20-944F-B379BBDE323A}"/>
                  </a:ext>
                </a:extLst>
              </p:cNvPr>
              <p:cNvSpPr/>
              <p:nvPr/>
            </p:nvSpPr>
            <p:spPr>
              <a:xfrm>
                <a:off x="6083114" y="3507432"/>
                <a:ext cx="134355" cy="196611"/>
              </a:xfrm>
              <a:custGeom>
                <a:avLst/>
                <a:gdLst>
                  <a:gd name="connsiteX0" fmla="*/ 108295 w 134355"/>
                  <a:gd name="connsiteY0" fmla="*/ 173157 h 196611"/>
                  <a:gd name="connsiteX1" fmla="*/ 62545 w 134355"/>
                  <a:gd name="connsiteY1" fmla="*/ 196611 h 196611"/>
                  <a:gd name="connsiteX2" fmla="*/ 0 w 134355"/>
                  <a:gd name="connsiteY2" fmla="*/ 123353 h 196611"/>
                  <a:gd name="connsiteX3" fmla="*/ 62545 w 134355"/>
                  <a:gd name="connsiteY3" fmla="*/ 49804 h 196611"/>
                  <a:gd name="connsiteX4" fmla="*/ 108295 w 134355"/>
                  <a:gd name="connsiteY4" fmla="*/ 73548 h 196611"/>
                  <a:gd name="connsiteX5" fmla="*/ 108295 w 134355"/>
                  <a:gd name="connsiteY5" fmla="*/ 0 h 196611"/>
                  <a:gd name="connsiteX6" fmla="*/ 134356 w 134355"/>
                  <a:gd name="connsiteY6" fmla="*/ 0 h 196611"/>
                  <a:gd name="connsiteX7" fmla="*/ 134356 w 134355"/>
                  <a:gd name="connsiteY7" fmla="*/ 193136 h 196611"/>
                  <a:gd name="connsiteX8" fmla="*/ 108295 w 134355"/>
                  <a:gd name="connsiteY8" fmla="*/ 193136 h 196611"/>
                  <a:gd name="connsiteX9" fmla="*/ 108295 w 134355"/>
                  <a:gd name="connsiteY9" fmla="*/ 173157 h 196611"/>
                  <a:gd name="connsiteX10" fmla="*/ 108295 w 134355"/>
                  <a:gd name="connsiteY10" fmla="*/ 93528 h 196611"/>
                  <a:gd name="connsiteX11" fmla="*/ 69494 w 134355"/>
                  <a:gd name="connsiteY11" fmla="*/ 72969 h 196611"/>
                  <a:gd name="connsiteX12" fmla="*/ 27219 w 134355"/>
                  <a:gd name="connsiteY12" fmla="*/ 123353 h 196611"/>
                  <a:gd name="connsiteX13" fmla="*/ 69494 w 134355"/>
                  <a:gd name="connsiteY13" fmla="*/ 173446 h 196611"/>
                  <a:gd name="connsiteX14" fmla="*/ 108295 w 134355"/>
                  <a:gd name="connsiteY14" fmla="*/ 153177 h 196611"/>
                  <a:gd name="connsiteX15" fmla="*/ 108295 w 134355"/>
                  <a:gd name="connsiteY15" fmla="*/ 93528 h 196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4355" h="196611">
                    <a:moveTo>
                      <a:pt x="108295" y="173157"/>
                    </a:moveTo>
                    <a:cubicBezTo>
                      <a:pt x="97871" y="187056"/>
                      <a:pt x="81077" y="196611"/>
                      <a:pt x="62545" y="196611"/>
                    </a:cubicBezTo>
                    <a:cubicBezTo>
                      <a:pt x="26060" y="196611"/>
                      <a:pt x="0" y="169103"/>
                      <a:pt x="0" y="123353"/>
                    </a:cubicBezTo>
                    <a:cubicBezTo>
                      <a:pt x="0" y="77602"/>
                      <a:pt x="26060" y="49804"/>
                      <a:pt x="62545" y="49804"/>
                    </a:cubicBezTo>
                    <a:cubicBezTo>
                      <a:pt x="80498" y="49804"/>
                      <a:pt x="97003" y="58491"/>
                      <a:pt x="108295" y="73548"/>
                    </a:cubicBezTo>
                    <a:lnTo>
                      <a:pt x="108295" y="0"/>
                    </a:lnTo>
                    <a:lnTo>
                      <a:pt x="134356" y="0"/>
                    </a:lnTo>
                    <a:lnTo>
                      <a:pt x="134356" y="193136"/>
                    </a:lnTo>
                    <a:lnTo>
                      <a:pt x="108295" y="193136"/>
                    </a:lnTo>
                    <a:lnTo>
                      <a:pt x="108295" y="173157"/>
                    </a:lnTo>
                    <a:close/>
                    <a:moveTo>
                      <a:pt x="108295" y="93528"/>
                    </a:moveTo>
                    <a:cubicBezTo>
                      <a:pt x="101056" y="82235"/>
                      <a:pt x="85420" y="72969"/>
                      <a:pt x="69494" y="72969"/>
                    </a:cubicBezTo>
                    <a:cubicBezTo>
                      <a:pt x="43434" y="72969"/>
                      <a:pt x="27219" y="94107"/>
                      <a:pt x="27219" y="123353"/>
                    </a:cubicBezTo>
                    <a:cubicBezTo>
                      <a:pt x="27219" y="152598"/>
                      <a:pt x="43434" y="173446"/>
                      <a:pt x="69494" y="173446"/>
                    </a:cubicBezTo>
                    <a:cubicBezTo>
                      <a:pt x="85420" y="173446"/>
                      <a:pt x="101056" y="164470"/>
                      <a:pt x="108295" y="153177"/>
                    </a:cubicBezTo>
                    <a:lnTo>
                      <a:pt x="108295" y="93528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546BCDA-7C4F-05CC-DB45-8D52D1BDE47E}"/>
                  </a:ext>
                </a:extLst>
              </p:cNvPr>
              <p:cNvSpPr/>
              <p:nvPr/>
            </p:nvSpPr>
            <p:spPr>
              <a:xfrm>
                <a:off x="6250480" y="3557237"/>
                <a:ext cx="138120" cy="146806"/>
              </a:xfrm>
              <a:custGeom>
                <a:avLst/>
                <a:gdLst>
                  <a:gd name="connsiteX0" fmla="*/ 70073 w 138120"/>
                  <a:gd name="connsiteY0" fmla="*/ 0 h 146806"/>
                  <a:gd name="connsiteX1" fmla="*/ 138120 w 138120"/>
                  <a:gd name="connsiteY1" fmla="*/ 75575 h 146806"/>
                  <a:gd name="connsiteX2" fmla="*/ 138120 w 138120"/>
                  <a:gd name="connsiteY2" fmla="*/ 81946 h 146806"/>
                  <a:gd name="connsiteX3" fmla="*/ 27508 w 138120"/>
                  <a:gd name="connsiteY3" fmla="*/ 81946 h 146806"/>
                  <a:gd name="connsiteX4" fmla="*/ 74996 w 138120"/>
                  <a:gd name="connsiteY4" fmla="*/ 125380 h 146806"/>
                  <a:gd name="connsiteX5" fmla="*/ 116403 w 138120"/>
                  <a:gd name="connsiteY5" fmla="*/ 108874 h 146806"/>
                  <a:gd name="connsiteX6" fmla="*/ 128565 w 138120"/>
                  <a:gd name="connsiteY6" fmla="*/ 125959 h 146806"/>
                  <a:gd name="connsiteX7" fmla="*/ 72390 w 138120"/>
                  <a:gd name="connsiteY7" fmla="*/ 146807 h 146806"/>
                  <a:gd name="connsiteX8" fmla="*/ 0 w 138120"/>
                  <a:gd name="connsiteY8" fmla="*/ 73259 h 146806"/>
                  <a:gd name="connsiteX9" fmla="*/ 70073 w 138120"/>
                  <a:gd name="connsiteY9" fmla="*/ 0 h 146806"/>
                  <a:gd name="connsiteX10" fmla="*/ 27219 w 138120"/>
                  <a:gd name="connsiteY10" fmla="*/ 63124 h 146806"/>
                  <a:gd name="connsiteX11" fmla="*/ 112639 w 138120"/>
                  <a:gd name="connsiteY11" fmla="*/ 63124 h 146806"/>
                  <a:gd name="connsiteX12" fmla="*/ 70073 w 138120"/>
                  <a:gd name="connsiteY12" fmla="*/ 21427 h 146806"/>
                  <a:gd name="connsiteX13" fmla="*/ 27219 w 138120"/>
                  <a:gd name="connsiteY13" fmla="*/ 63124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8120" h="146806">
                    <a:moveTo>
                      <a:pt x="70073" y="0"/>
                    </a:moveTo>
                    <a:cubicBezTo>
                      <a:pt x="112060" y="0"/>
                      <a:pt x="138120" y="32720"/>
                      <a:pt x="138120" y="75575"/>
                    </a:cubicBezTo>
                    <a:lnTo>
                      <a:pt x="138120" y="81946"/>
                    </a:lnTo>
                    <a:lnTo>
                      <a:pt x="27508" y="81946"/>
                    </a:lnTo>
                    <a:cubicBezTo>
                      <a:pt x="29535" y="105689"/>
                      <a:pt x="46909" y="125380"/>
                      <a:pt x="74996" y="125380"/>
                    </a:cubicBezTo>
                    <a:cubicBezTo>
                      <a:pt x="89764" y="125380"/>
                      <a:pt x="105979" y="119588"/>
                      <a:pt x="116403" y="108874"/>
                    </a:cubicBezTo>
                    <a:lnTo>
                      <a:pt x="128565" y="125959"/>
                    </a:lnTo>
                    <a:cubicBezTo>
                      <a:pt x="114666" y="139568"/>
                      <a:pt x="94976" y="146807"/>
                      <a:pt x="72390" y="146807"/>
                    </a:cubicBezTo>
                    <a:cubicBezTo>
                      <a:pt x="30693" y="146807"/>
                      <a:pt x="0" y="117272"/>
                      <a:pt x="0" y="73259"/>
                    </a:cubicBezTo>
                    <a:cubicBezTo>
                      <a:pt x="0" y="32720"/>
                      <a:pt x="29246" y="0"/>
                      <a:pt x="70073" y="0"/>
                    </a:cubicBezTo>
                    <a:close/>
                    <a:moveTo>
                      <a:pt x="27219" y="63124"/>
                    </a:moveTo>
                    <a:lnTo>
                      <a:pt x="112639" y="63124"/>
                    </a:lnTo>
                    <a:cubicBezTo>
                      <a:pt x="112060" y="44592"/>
                      <a:pt x="99609" y="21427"/>
                      <a:pt x="70073" y="21427"/>
                    </a:cubicBezTo>
                    <a:cubicBezTo>
                      <a:pt x="40538" y="21427"/>
                      <a:pt x="28666" y="44013"/>
                      <a:pt x="27219" y="63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BA4E153-1961-43BD-E25A-907F169ABB1C}"/>
                  </a:ext>
                </a:extLst>
              </p:cNvPr>
              <p:cNvSpPr/>
              <p:nvPr/>
            </p:nvSpPr>
            <p:spPr>
              <a:xfrm>
                <a:off x="6421320" y="3557237"/>
                <a:ext cx="120456" cy="143332"/>
              </a:xfrm>
              <a:custGeom>
                <a:avLst/>
                <a:gdLst>
                  <a:gd name="connsiteX0" fmla="*/ 94397 w 120456"/>
                  <a:gd name="connsiteY0" fmla="*/ 53858 h 143332"/>
                  <a:gd name="connsiteX1" fmla="*/ 64572 w 120456"/>
                  <a:gd name="connsiteY1" fmla="*/ 23165 h 143332"/>
                  <a:gd name="connsiteX2" fmla="*/ 26060 w 120456"/>
                  <a:gd name="connsiteY2" fmla="*/ 43434 h 143332"/>
                  <a:gd name="connsiteX3" fmla="*/ 26060 w 120456"/>
                  <a:gd name="connsiteY3" fmla="*/ 143332 h 143332"/>
                  <a:gd name="connsiteX4" fmla="*/ 0 w 120456"/>
                  <a:gd name="connsiteY4" fmla="*/ 143332 h 143332"/>
                  <a:gd name="connsiteX5" fmla="*/ 0 w 120456"/>
                  <a:gd name="connsiteY5" fmla="*/ 3475 h 143332"/>
                  <a:gd name="connsiteX6" fmla="*/ 26060 w 120456"/>
                  <a:gd name="connsiteY6" fmla="*/ 3475 h 143332"/>
                  <a:gd name="connsiteX7" fmla="*/ 26060 w 120456"/>
                  <a:gd name="connsiteY7" fmla="*/ 23165 h 143332"/>
                  <a:gd name="connsiteX8" fmla="*/ 75575 w 120456"/>
                  <a:gd name="connsiteY8" fmla="*/ 0 h 143332"/>
                  <a:gd name="connsiteX9" fmla="*/ 120457 w 120456"/>
                  <a:gd name="connsiteY9" fmla="*/ 45171 h 143332"/>
                  <a:gd name="connsiteX10" fmla="*/ 120457 w 120456"/>
                  <a:gd name="connsiteY10" fmla="*/ 143332 h 143332"/>
                  <a:gd name="connsiteX11" fmla="*/ 94397 w 120456"/>
                  <a:gd name="connsiteY11" fmla="*/ 143332 h 143332"/>
                  <a:gd name="connsiteX12" fmla="*/ 94397 w 120456"/>
                  <a:gd name="connsiteY12" fmla="*/ 53858 h 143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0456" h="143332">
                    <a:moveTo>
                      <a:pt x="94397" y="53858"/>
                    </a:moveTo>
                    <a:cubicBezTo>
                      <a:pt x="94397" y="30693"/>
                      <a:pt x="82525" y="23165"/>
                      <a:pt x="64572" y="23165"/>
                    </a:cubicBezTo>
                    <a:cubicBezTo>
                      <a:pt x="48356" y="23165"/>
                      <a:pt x="33589" y="33010"/>
                      <a:pt x="26060" y="43434"/>
                    </a:cubicBezTo>
                    <a:lnTo>
                      <a:pt x="26060" y="143332"/>
                    </a:lnTo>
                    <a:lnTo>
                      <a:pt x="0" y="143332"/>
                    </a:lnTo>
                    <a:lnTo>
                      <a:pt x="0" y="3475"/>
                    </a:lnTo>
                    <a:lnTo>
                      <a:pt x="26060" y="3475"/>
                    </a:lnTo>
                    <a:lnTo>
                      <a:pt x="26060" y="23165"/>
                    </a:lnTo>
                    <a:cubicBezTo>
                      <a:pt x="35326" y="11872"/>
                      <a:pt x="53858" y="0"/>
                      <a:pt x="75575" y="0"/>
                    </a:cubicBezTo>
                    <a:cubicBezTo>
                      <a:pt x="105110" y="0"/>
                      <a:pt x="120457" y="15636"/>
                      <a:pt x="120457" y="45171"/>
                    </a:cubicBezTo>
                    <a:lnTo>
                      <a:pt x="120457" y="143332"/>
                    </a:lnTo>
                    <a:lnTo>
                      <a:pt x="94397" y="143332"/>
                    </a:lnTo>
                    <a:lnTo>
                      <a:pt x="94397" y="53858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CD92983-179F-4445-3E45-12980D0A5F40}"/>
                  </a:ext>
                </a:extLst>
              </p:cNvPr>
              <p:cNvSpPr/>
              <p:nvPr/>
            </p:nvSpPr>
            <p:spPr>
              <a:xfrm>
                <a:off x="6565232" y="3522489"/>
                <a:ext cx="83682" cy="181554"/>
              </a:xfrm>
              <a:custGeom>
                <a:avLst/>
                <a:gdLst>
                  <a:gd name="connsiteX0" fmla="*/ 23165 w 83682"/>
                  <a:gd name="connsiteY0" fmla="*/ 147097 h 181554"/>
                  <a:gd name="connsiteX1" fmla="*/ 23165 w 83682"/>
                  <a:gd name="connsiteY1" fmla="*/ 61097 h 181554"/>
                  <a:gd name="connsiteX2" fmla="*/ 0 w 83682"/>
                  <a:gd name="connsiteY2" fmla="*/ 61097 h 181554"/>
                  <a:gd name="connsiteX3" fmla="*/ 0 w 83682"/>
                  <a:gd name="connsiteY3" fmla="*/ 38222 h 181554"/>
                  <a:gd name="connsiteX4" fmla="*/ 23165 w 83682"/>
                  <a:gd name="connsiteY4" fmla="*/ 38222 h 181554"/>
                  <a:gd name="connsiteX5" fmla="*/ 23165 w 83682"/>
                  <a:gd name="connsiteY5" fmla="*/ 0 h 181554"/>
                  <a:gd name="connsiteX6" fmla="*/ 49225 w 83682"/>
                  <a:gd name="connsiteY6" fmla="*/ 0 h 181554"/>
                  <a:gd name="connsiteX7" fmla="*/ 49225 w 83682"/>
                  <a:gd name="connsiteY7" fmla="*/ 38222 h 181554"/>
                  <a:gd name="connsiteX8" fmla="*/ 77602 w 83682"/>
                  <a:gd name="connsiteY8" fmla="*/ 38222 h 181554"/>
                  <a:gd name="connsiteX9" fmla="*/ 77602 w 83682"/>
                  <a:gd name="connsiteY9" fmla="*/ 61097 h 181554"/>
                  <a:gd name="connsiteX10" fmla="*/ 49225 w 83682"/>
                  <a:gd name="connsiteY10" fmla="*/ 61097 h 181554"/>
                  <a:gd name="connsiteX11" fmla="*/ 49225 w 83682"/>
                  <a:gd name="connsiteY11" fmla="*/ 141305 h 181554"/>
                  <a:gd name="connsiteX12" fmla="*/ 62834 w 83682"/>
                  <a:gd name="connsiteY12" fmla="*/ 158389 h 181554"/>
                  <a:gd name="connsiteX13" fmla="*/ 77023 w 83682"/>
                  <a:gd name="connsiteY13" fmla="*/ 152888 h 181554"/>
                  <a:gd name="connsiteX14" fmla="*/ 83683 w 83682"/>
                  <a:gd name="connsiteY14" fmla="*/ 172578 h 181554"/>
                  <a:gd name="connsiteX15" fmla="*/ 56464 w 83682"/>
                  <a:gd name="connsiteY15" fmla="*/ 181554 h 181554"/>
                  <a:gd name="connsiteX16" fmla="*/ 23165 w 83682"/>
                  <a:gd name="connsiteY16" fmla="*/ 147097 h 18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3682" h="181554">
                    <a:moveTo>
                      <a:pt x="23165" y="147097"/>
                    </a:moveTo>
                    <a:lnTo>
                      <a:pt x="23165" y="61097"/>
                    </a:lnTo>
                    <a:lnTo>
                      <a:pt x="0" y="61097"/>
                    </a:lnTo>
                    <a:lnTo>
                      <a:pt x="0" y="38222"/>
                    </a:lnTo>
                    <a:lnTo>
                      <a:pt x="23165" y="38222"/>
                    </a:lnTo>
                    <a:lnTo>
                      <a:pt x="23165" y="0"/>
                    </a:lnTo>
                    <a:lnTo>
                      <a:pt x="49225" y="0"/>
                    </a:lnTo>
                    <a:lnTo>
                      <a:pt x="49225" y="38222"/>
                    </a:lnTo>
                    <a:lnTo>
                      <a:pt x="77602" y="38222"/>
                    </a:lnTo>
                    <a:lnTo>
                      <a:pt x="77602" y="61097"/>
                    </a:lnTo>
                    <a:lnTo>
                      <a:pt x="49225" y="61097"/>
                    </a:lnTo>
                    <a:lnTo>
                      <a:pt x="49225" y="141305"/>
                    </a:lnTo>
                    <a:cubicBezTo>
                      <a:pt x="49225" y="151150"/>
                      <a:pt x="53858" y="158389"/>
                      <a:pt x="62834" y="158389"/>
                    </a:cubicBezTo>
                    <a:cubicBezTo>
                      <a:pt x="68915" y="158389"/>
                      <a:pt x="74417" y="155783"/>
                      <a:pt x="77023" y="152888"/>
                    </a:cubicBezTo>
                    <a:lnTo>
                      <a:pt x="83683" y="172578"/>
                    </a:lnTo>
                    <a:cubicBezTo>
                      <a:pt x="78181" y="177790"/>
                      <a:pt x="70073" y="181554"/>
                      <a:pt x="56464" y="181554"/>
                    </a:cubicBezTo>
                    <a:cubicBezTo>
                      <a:pt x="34457" y="181554"/>
                      <a:pt x="23165" y="169103"/>
                      <a:pt x="23165" y="1470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76519E12-B58F-7A1B-7043-4A7ED97C5DB9}"/>
                  </a:ext>
                </a:extLst>
              </p:cNvPr>
              <p:cNvSpPr/>
              <p:nvPr/>
            </p:nvSpPr>
            <p:spPr>
              <a:xfrm>
                <a:off x="6659628" y="3557237"/>
                <a:ext cx="114665" cy="146806"/>
              </a:xfrm>
              <a:custGeom>
                <a:avLst/>
                <a:gdLst>
                  <a:gd name="connsiteX0" fmla="*/ 12451 w 114665"/>
                  <a:gd name="connsiteY0" fmla="*/ 105979 h 146806"/>
                  <a:gd name="connsiteX1" fmla="*/ 59360 w 114665"/>
                  <a:gd name="connsiteY1" fmla="*/ 125959 h 146806"/>
                  <a:gd name="connsiteX2" fmla="*/ 89474 w 114665"/>
                  <a:gd name="connsiteY2" fmla="*/ 105979 h 146806"/>
                  <a:gd name="connsiteX3" fmla="*/ 55596 w 114665"/>
                  <a:gd name="connsiteY3" fmla="*/ 83393 h 146806"/>
                  <a:gd name="connsiteX4" fmla="*/ 4054 w 114665"/>
                  <a:gd name="connsiteY4" fmla="*/ 41407 h 146806"/>
                  <a:gd name="connsiteX5" fmla="*/ 57333 w 114665"/>
                  <a:gd name="connsiteY5" fmla="*/ 0 h 146806"/>
                  <a:gd name="connsiteX6" fmla="*/ 110612 w 114665"/>
                  <a:gd name="connsiteY6" fmla="*/ 19979 h 146806"/>
                  <a:gd name="connsiteX7" fmla="*/ 99030 w 114665"/>
                  <a:gd name="connsiteY7" fmla="*/ 38222 h 146806"/>
                  <a:gd name="connsiteX8" fmla="*/ 57623 w 114665"/>
                  <a:gd name="connsiteY8" fmla="*/ 21138 h 146806"/>
                  <a:gd name="connsiteX9" fmla="*/ 28956 w 114665"/>
                  <a:gd name="connsiteY9" fmla="*/ 39380 h 146806"/>
                  <a:gd name="connsiteX10" fmla="*/ 61387 w 114665"/>
                  <a:gd name="connsiteY10" fmla="*/ 59649 h 146806"/>
                  <a:gd name="connsiteX11" fmla="*/ 114666 w 114665"/>
                  <a:gd name="connsiteY11" fmla="*/ 103952 h 146806"/>
                  <a:gd name="connsiteX12" fmla="*/ 58202 w 114665"/>
                  <a:gd name="connsiteY12" fmla="*/ 146807 h 146806"/>
                  <a:gd name="connsiteX13" fmla="*/ 0 w 114665"/>
                  <a:gd name="connsiteY13" fmla="*/ 125090 h 146806"/>
                  <a:gd name="connsiteX14" fmla="*/ 12451 w 114665"/>
                  <a:gd name="connsiteY14" fmla="*/ 105979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665" h="146806">
                    <a:moveTo>
                      <a:pt x="12451" y="105979"/>
                    </a:moveTo>
                    <a:cubicBezTo>
                      <a:pt x="22007" y="116403"/>
                      <a:pt x="40538" y="125959"/>
                      <a:pt x="59360" y="125959"/>
                    </a:cubicBezTo>
                    <a:cubicBezTo>
                      <a:pt x="78181" y="125959"/>
                      <a:pt x="89474" y="117851"/>
                      <a:pt x="89474" y="105979"/>
                    </a:cubicBezTo>
                    <a:cubicBezTo>
                      <a:pt x="89474" y="92080"/>
                      <a:pt x="73548" y="87447"/>
                      <a:pt x="55596" y="83393"/>
                    </a:cubicBezTo>
                    <a:cubicBezTo>
                      <a:pt x="31852" y="77891"/>
                      <a:pt x="4054" y="71521"/>
                      <a:pt x="4054" y="41407"/>
                    </a:cubicBezTo>
                    <a:cubicBezTo>
                      <a:pt x="4054" y="19111"/>
                      <a:pt x="23165" y="0"/>
                      <a:pt x="57333" y="0"/>
                    </a:cubicBezTo>
                    <a:cubicBezTo>
                      <a:pt x="81367" y="0"/>
                      <a:pt x="98740" y="8687"/>
                      <a:pt x="110612" y="19979"/>
                    </a:cubicBezTo>
                    <a:lnTo>
                      <a:pt x="99030" y="38222"/>
                    </a:lnTo>
                    <a:cubicBezTo>
                      <a:pt x="90922" y="28377"/>
                      <a:pt x="75286" y="21138"/>
                      <a:pt x="57623" y="21138"/>
                    </a:cubicBezTo>
                    <a:cubicBezTo>
                      <a:pt x="39959" y="21138"/>
                      <a:pt x="28956" y="28087"/>
                      <a:pt x="28956" y="39380"/>
                    </a:cubicBezTo>
                    <a:cubicBezTo>
                      <a:pt x="28956" y="51542"/>
                      <a:pt x="44013" y="55595"/>
                      <a:pt x="61387" y="59649"/>
                    </a:cubicBezTo>
                    <a:cubicBezTo>
                      <a:pt x="85710" y="65151"/>
                      <a:pt x="114666" y="71811"/>
                      <a:pt x="114666" y="103952"/>
                    </a:cubicBezTo>
                    <a:cubicBezTo>
                      <a:pt x="114666" y="127985"/>
                      <a:pt x="94976" y="146807"/>
                      <a:pt x="58202" y="146807"/>
                    </a:cubicBezTo>
                    <a:cubicBezTo>
                      <a:pt x="34747" y="146807"/>
                      <a:pt x="14189" y="139568"/>
                      <a:pt x="0" y="125090"/>
                    </a:cubicBezTo>
                    <a:lnTo>
                      <a:pt x="12451" y="105979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7CA34E0-B9E6-25C4-CBFD-054A4AF88D2D}"/>
                  </a:ext>
                </a:extLst>
              </p:cNvPr>
              <p:cNvSpPr/>
              <p:nvPr/>
            </p:nvSpPr>
            <p:spPr>
              <a:xfrm>
                <a:off x="6882010" y="3557526"/>
                <a:ext cx="71810" cy="143042"/>
              </a:xfrm>
              <a:custGeom>
                <a:avLst/>
                <a:gdLst>
                  <a:gd name="connsiteX0" fmla="*/ 0 w 71810"/>
                  <a:gd name="connsiteY0" fmla="*/ 3185 h 143042"/>
                  <a:gd name="connsiteX1" fmla="*/ 26060 w 71810"/>
                  <a:gd name="connsiteY1" fmla="*/ 3185 h 143042"/>
                  <a:gd name="connsiteX2" fmla="*/ 26060 w 71810"/>
                  <a:gd name="connsiteY2" fmla="*/ 24613 h 143042"/>
                  <a:gd name="connsiteX3" fmla="*/ 71811 w 71810"/>
                  <a:gd name="connsiteY3" fmla="*/ 0 h 143042"/>
                  <a:gd name="connsiteX4" fmla="*/ 71811 w 71810"/>
                  <a:gd name="connsiteY4" fmla="*/ 26350 h 143042"/>
                  <a:gd name="connsiteX5" fmla="*/ 62835 w 71810"/>
                  <a:gd name="connsiteY5" fmla="*/ 25481 h 143042"/>
                  <a:gd name="connsiteX6" fmla="*/ 26060 w 71810"/>
                  <a:gd name="connsiteY6" fmla="*/ 45751 h 143042"/>
                  <a:gd name="connsiteX7" fmla="*/ 26060 w 71810"/>
                  <a:gd name="connsiteY7" fmla="*/ 143043 h 143042"/>
                  <a:gd name="connsiteX8" fmla="*/ 0 w 71810"/>
                  <a:gd name="connsiteY8" fmla="*/ 143043 h 143042"/>
                  <a:gd name="connsiteX9" fmla="*/ 0 w 71810"/>
                  <a:gd name="connsiteY9" fmla="*/ 3185 h 14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810" h="143042">
                    <a:moveTo>
                      <a:pt x="0" y="3185"/>
                    </a:moveTo>
                    <a:lnTo>
                      <a:pt x="26060" y="3185"/>
                    </a:lnTo>
                    <a:lnTo>
                      <a:pt x="26060" y="24613"/>
                    </a:lnTo>
                    <a:cubicBezTo>
                      <a:pt x="36774" y="10714"/>
                      <a:pt x="53279" y="0"/>
                      <a:pt x="71811" y="0"/>
                    </a:cubicBezTo>
                    <a:lnTo>
                      <a:pt x="71811" y="26350"/>
                    </a:lnTo>
                    <a:cubicBezTo>
                      <a:pt x="69205" y="25771"/>
                      <a:pt x="66309" y="25481"/>
                      <a:pt x="62835" y="25481"/>
                    </a:cubicBezTo>
                    <a:cubicBezTo>
                      <a:pt x="49805" y="25481"/>
                      <a:pt x="32141" y="35326"/>
                      <a:pt x="26060" y="45751"/>
                    </a:cubicBezTo>
                    <a:lnTo>
                      <a:pt x="26060" y="143043"/>
                    </a:lnTo>
                    <a:lnTo>
                      <a:pt x="0" y="143043"/>
                    </a:lnTo>
                    <a:lnTo>
                      <a:pt x="0" y="3185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F0EB3AE0-090C-A00D-6565-7BC550B3B1EE}"/>
                  </a:ext>
                </a:extLst>
              </p:cNvPr>
              <p:cNvSpPr/>
              <p:nvPr/>
            </p:nvSpPr>
            <p:spPr>
              <a:xfrm>
                <a:off x="6971195" y="3557237"/>
                <a:ext cx="138119" cy="146806"/>
              </a:xfrm>
              <a:custGeom>
                <a:avLst/>
                <a:gdLst>
                  <a:gd name="connsiteX0" fmla="*/ 70073 w 138119"/>
                  <a:gd name="connsiteY0" fmla="*/ 0 h 146806"/>
                  <a:gd name="connsiteX1" fmla="*/ 138120 w 138119"/>
                  <a:gd name="connsiteY1" fmla="*/ 75575 h 146806"/>
                  <a:gd name="connsiteX2" fmla="*/ 138120 w 138119"/>
                  <a:gd name="connsiteY2" fmla="*/ 81946 h 146806"/>
                  <a:gd name="connsiteX3" fmla="*/ 27508 w 138119"/>
                  <a:gd name="connsiteY3" fmla="*/ 81946 h 146806"/>
                  <a:gd name="connsiteX4" fmla="*/ 74996 w 138119"/>
                  <a:gd name="connsiteY4" fmla="*/ 125380 h 146806"/>
                  <a:gd name="connsiteX5" fmla="*/ 116403 w 138119"/>
                  <a:gd name="connsiteY5" fmla="*/ 108874 h 146806"/>
                  <a:gd name="connsiteX6" fmla="*/ 128564 w 138119"/>
                  <a:gd name="connsiteY6" fmla="*/ 125959 h 146806"/>
                  <a:gd name="connsiteX7" fmla="*/ 72390 w 138119"/>
                  <a:gd name="connsiteY7" fmla="*/ 146807 h 146806"/>
                  <a:gd name="connsiteX8" fmla="*/ 0 w 138119"/>
                  <a:gd name="connsiteY8" fmla="*/ 73259 h 146806"/>
                  <a:gd name="connsiteX9" fmla="*/ 70073 w 138119"/>
                  <a:gd name="connsiteY9" fmla="*/ 0 h 146806"/>
                  <a:gd name="connsiteX10" fmla="*/ 27218 w 138119"/>
                  <a:gd name="connsiteY10" fmla="*/ 63124 h 146806"/>
                  <a:gd name="connsiteX11" fmla="*/ 112639 w 138119"/>
                  <a:gd name="connsiteY11" fmla="*/ 63124 h 146806"/>
                  <a:gd name="connsiteX12" fmla="*/ 70073 w 138119"/>
                  <a:gd name="connsiteY12" fmla="*/ 21427 h 146806"/>
                  <a:gd name="connsiteX13" fmla="*/ 27218 w 138119"/>
                  <a:gd name="connsiteY13" fmla="*/ 63124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8119" h="146806">
                    <a:moveTo>
                      <a:pt x="70073" y="0"/>
                    </a:moveTo>
                    <a:cubicBezTo>
                      <a:pt x="112060" y="0"/>
                      <a:pt x="138120" y="32720"/>
                      <a:pt x="138120" y="75575"/>
                    </a:cubicBezTo>
                    <a:lnTo>
                      <a:pt x="138120" y="81946"/>
                    </a:lnTo>
                    <a:lnTo>
                      <a:pt x="27508" y="81946"/>
                    </a:lnTo>
                    <a:cubicBezTo>
                      <a:pt x="29535" y="105689"/>
                      <a:pt x="46909" y="125380"/>
                      <a:pt x="74996" y="125380"/>
                    </a:cubicBezTo>
                    <a:cubicBezTo>
                      <a:pt x="89763" y="125380"/>
                      <a:pt x="105979" y="119588"/>
                      <a:pt x="116403" y="108874"/>
                    </a:cubicBezTo>
                    <a:lnTo>
                      <a:pt x="128564" y="125959"/>
                    </a:lnTo>
                    <a:cubicBezTo>
                      <a:pt x="114666" y="139568"/>
                      <a:pt x="94976" y="146807"/>
                      <a:pt x="72390" y="146807"/>
                    </a:cubicBezTo>
                    <a:cubicBezTo>
                      <a:pt x="30693" y="146807"/>
                      <a:pt x="0" y="117272"/>
                      <a:pt x="0" y="73259"/>
                    </a:cubicBezTo>
                    <a:cubicBezTo>
                      <a:pt x="0" y="32720"/>
                      <a:pt x="29245" y="0"/>
                      <a:pt x="70073" y="0"/>
                    </a:cubicBezTo>
                    <a:close/>
                    <a:moveTo>
                      <a:pt x="27218" y="63124"/>
                    </a:moveTo>
                    <a:lnTo>
                      <a:pt x="112639" y="63124"/>
                    </a:lnTo>
                    <a:cubicBezTo>
                      <a:pt x="112060" y="44592"/>
                      <a:pt x="99608" y="21427"/>
                      <a:pt x="70073" y="21427"/>
                    </a:cubicBezTo>
                    <a:cubicBezTo>
                      <a:pt x="40538" y="21427"/>
                      <a:pt x="28666" y="44013"/>
                      <a:pt x="27218" y="63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14C309EF-E387-4444-0405-7DA10E495B6E}"/>
                  </a:ext>
                </a:extLst>
              </p:cNvPr>
              <p:cNvSpPr/>
              <p:nvPr/>
            </p:nvSpPr>
            <p:spPr>
              <a:xfrm>
                <a:off x="7133927" y="3557381"/>
                <a:ext cx="120457" cy="146806"/>
              </a:xfrm>
              <a:custGeom>
                <a:avLst/>
                <a:gdLst>
                  <a:gd name="connsiteX0" fmla="*/ 94396 w 120457"/>
                  <a:gd name="connsiteY0" fmla="*/ 127985 h 146806"/>
                  <a:gd name="connsiteX1" fmla="*/ 48646 w 120457"/>
                  <a:gd name="connsiteY1" fmla="*/ 146807 h 146806"/>
                  <a:gd name="connsiteX2" fmla="*/ 0 w 120457"/>
                  <a:gd name="connsiteY2" fmla="*/ 100477 h 146806"/>
                  <a:gd name="connsiteX3" fmla="*/ 48646 w 120457"/>
                  <a:gd name="connsiteY3" fmla="*/ 54727 h 146806"/>
                  <a:gd name="connsiteX4" fmla="*/ 94396 w 120457"/>
                  <a:gd name="connsiteY4" fmla="*/ 73259 h 146806"/>
                  <a:gd name="connsiteX5" fmla="*/ 94396 w 120457"/>
                  <a:gd name="connsiteY5" fmla="*/ 50094 h 146806"/>
                  <a:gd name="connsiteX6" fmla="*/ 60229 w 120457"/>
                  <a:gd name="connsiteY6" fmla="*/ 22296 h 146806"/>
                  <a:gd name="connsiteX7" fmla="*/ 18242 w 120457"/>
                  <a:gd name="connsiteY7" fmla="*/ 40828 h 146806"/>
                  <a:gd name="connsiteX8" fmla="*/ 6950 w 120457"/>
                  <a:gd name="connsiteY8" fmla="*/ 22875 h 146806"/>
                  <a:gd name="connsiteX9" fmla="*/ 64282 w 120457"/>
                  <a:gd name="connsiteY9" fmla="*/ 0 h 146806"/>
                  <a:gd name="connsiteX10" fmla="*/ 120457 w 120457"/>
                  <a:gd name="connsiteY10" fmla="*/ 48936 h 146806"/>
                  <a:gd name="connsiteX11" fmla="*/ 120457 w 120457"/>
                  <a:gd name="connsiteY11" fmla="*/ 143332 h 146806"/>
                  <a:gd name="connsiteX12" fmla="*/ 94396 w 120457"/>
                  <a:gd name="connsiteY12" fmla="*/ 143332 h 146806"/>
                  <a:gd name="connsiteX13" fmla="*/ 94396 w 120457"/>
                  <a:gd name="connsiteY13" fmla="*/ 127985 h 146806"/>
                  <a:gd name="connsiteX14" fmla="*/ 94396 w 120457"/>
                  <a:gd name="connsiteY14" fmla="*/ 88750 h 146806"/>
                  <a:gd name="connsiteX15" fmla="*/ 58491 w 120457"/>
                  <a:gd name="connsiteY15" fmla="*/ 72824 h 146806"/>
                  <a:gd name="connsiteX16" fmla="*/ 26350 w 120457"/>
                  <a:gd name="connsiteY16" fmla="*/ 100622 h 146806"/>
                  <a:gd name="connsiteX17" fmla="*/ 58491 w 120457"/>
                  <a:gd name="connsiteY17" fmla="*/ 128420 h 146806"/>
                  <a:gd name="connsiteX18" fmla="*/ 94396 w 120457"/>
                  <a:gd name="connsiteY18" fmla="*/ 112494 h 146806"/>
                  <a:gd name="connsiteX19" fmla="*/ 94396 w 120457"/>
                  <a:gd name="connsiteY19" fmla="*/ 88750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0457" h="146806">
                    <a:moveTo>
                      <a:pt x="94396" y="127985"/>
                    </a:moveTo>
                    <a:cubicBezTo>
                      <a:pt x="83393" y="140147"/>
                      <a:pt x="67468" y="146807"/>
                      <a:pt x="48646" y="146807"/>
                    </a:cubicBezTo>
                    <a:cubicBezTo>
                      <a:pt x="25481" y="146807"/>
                      <a:pt x="0" y="131171"/>
                      <a:pt x="0" y="100477"/>
                    </a:cubicBezTo>
                    <a:cubicBezTo>
                      <a:pt x="0" y="69784"/>
                      <a:pt x="25192" y="54727"/>
                      <a:pt x="48646" y="54727"/>
                    </a:cubicBezTo>
                    <a:cubicBezTo>
                      <a:pt x="67468" y="54727"/>
                      <a:pt x="83683" y="60808"/>
                      <a:pt x="94396" y="73259"/>
                    </a:cubicBezTo>
                    <a:lnTo>
                      <a:pt x="94396" y="50094"/>
                    </a:lnTo>
                    <a:cubicBezTo>
                      <a:pt x="94396" y="32720"/>
                      <a:pt x="80208" y="22296"/>
                      <a:pt x="60229" y="22296"/>
                    </a:cubicBezTo>
                    <a:cubicBezTo>
                      <a:pt x="44303" y="22296"/>
                      <a:pt x="30693" y="28377"/>
                      <a:pt x="18242" y="40828"/>
                    </a:cubicBezTo>
                    <a:lnTo>
                      <a:pt x="6950" y="22875"/>
                    </a:lnTo>
                    <a:cubicBezTo>
                      <a:pt x="22586" y="7529"/>
                      <a:pt x="41697" y="0"/>
                      <a:pt x="64282" y="0"/>
                    </a:cubicBezTo>
                    <a:cubicBezTo>
                      <a:pt x="94686" y="0"/>
                      <a:pt x="120457" y="13320"/>
                      <a:pt x="120457" y="48936"/>
                    </a:cubicBezTo>
                    <a:lnTo>
                      <a:pt x="120457" y="143332"/>
                    </a:lnTo>
                    <a:lnTo>
                      <a:pt x="94396" y="143332"/>
                    </a:lnTo>
                    <a:lnTo>
                      <a:pt x="94396" y="127985"/>
                    </a:lnTo>
                    <a:close/>
                    <a:moveTo>
                      <a:pt x="94396" y="88750"/>
                    </a:moveTo>
                    <a:cubicBezTo>
                      <a:pt x="86579" y="78326"/>
                      <a:pt x="72969" y="72824"/>
                      <a:pt x="58491" y="72824"/>
                    </a:cubicBezTo>
                    <a:cubicBezTo>
                      <a:pt x="39670" y="72824"/>
                      <a:pt x="26350" y="84117"/>
                      <a:pt x="26350" y="100622"/>
                    </a:cubicBezTo>
                    <a:cubicBezTo>
                      <a:pt x="26350" y="117127"/>
                      <a:pt x="39670" y="128420"/>
                      <a:pt x="58491" y="128420"/>
                    </a:cubicBezTo>
                    <a:cubicBezTo>
                      <a:pt x="72969" y="128420"/>
                      <a:pt x="86579" y="122918"/>
                      <a:pt x="94396" y="112494"/>
                    </a:cubicBezTo>
                    <a:lnTo>
                      <a:pt x="94396" y="88750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486818BF-2594-CADE-A93D-C388AE0F3E28}"/>
                  </a:ext>
                </a:extLst>
              </p:cNvPr>
              <p:cNvSpPr/>
              <p:nvPr/>
            </p:nvSpPr>
            <p:spPr>
              <a:xfrm>
                <a:off x="7287394" y="3507432"/>
                <a:ext cx="134355" cy="196611"/>
              </a:xfrm>
              <a:custGeom>
                <a:avLst/>
                <a:gdLst>
                  <a:gd name="connsiteX0" fmla="*/ 108295 w 134355"/>
                  <a:gd name="connsiteY0" fmla="*/ 173157 h 196611"/>
                  <a:gd name="connsiteX1" fmla="*/ 62545 w 134355"/>
                  <a:gd name="connsiteY1" fmla="*/ 196611 h 196611"/>
                  <a:gd name="connsiteX2" fmla="*/ 0 w 134355"/>
                  <a:gd name="connsiteY2" fmla="*/ 123353 h 196611"/>
                  <a:gd name="connsiteX3" fmla="*/ 62545 w 134355"/>
                  <a:gd name="connsiteY3" fmla="*/ 49804 h 196611"/>
                  <a:gd name="connsiteX4" fmla="*/ 108295 w 134355"/>
                  <a:gd name="connsiteY4" fmla="*/ 73548 h 196611"/>
                  <a:gd name="connsiteX5" fmla="*/ 108295 w 134355"/>
                  <a:gd name="connsiteY5" fmla="*/ 0 h 196611"/>
                  <a:gd name="connsiteX6" fmla="*/ 134356 w 134355"/>
                  <a:gd name="connsiteY6" fmla="*/ 0 h 196611"/>
                  <a:gd name="connsiteX7" fmla="*/ 134356 w 134355"/>
                  <a:gd name="connsiteY7" fmla="*/ 193136 h 196611"/>
                  <a:gd name="connsiteX8" fmla="*/ 108295 w 134355"/>
                  <a:gd name="connsiteY8" fmla="*/ 193136 h 196611"/>
                  <a:gd name="connsiteX9" fmla="*/ 108295 w 134355"/>
                  <a:gd name="connsiteY9" fmla="*/ 173157 h 196611"/>
                  <a:gd name="connsiteX10" fmla="*/ 108295 w 134355"/>
                  <a:gd name="connsiteY10" fmla="*/ 93528 h 196611"/>
                  <a:gd name="connsiteX11" fmla="*/ 69494 w 134355"/>
                  <a:gd name="connsiteY11" fmla="*/ 72969 h 196611"/>
                  <a:gd name="connsiteX12" fmla="*/ 27219 w 134355"/>
                  <a:gd name="connsiteY12" fmla="*/ 123353 h 196611"/>
                  <a:gd name="connsiteX13" fmla="*/ 69494 w 134355"/>
                  <a:gd name="connsiteY13" fmla="*/ 173446 h 196611"/>
                  <a:gd name="connsiteX14" fmla="*/ 108295 w 134355"/>
                  <a:gd name="connsiteY14" fmla="*/ 153177 h 196611"/>
                  <a:gd name="connsiteX15" fmla="*/ 108295 w 134355"/>
                  <a:gd name="connsiteY15" fmla="*/ 93528 h 196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4355" h="196611">
                    <a:moveTo>
                      <a:pt x="108295" y="173157"/>
                    </a:moveTo>
                    <a:cubicBezTo>
                      <a:pt x="97871" y="187056"/>
                      <a:pt x="81077" y="196611"/>
                      <a:pt x="62545" y="196611"/>
                    </a:cubicBezTo>
                    <a:cubicBezTo>
                      <a:pt x="26060" y="196611"/>
                      <a:pt x="0" y="169103"/>
                      <a:pt x="0" y="123353"/>
                    </a:cubicBezTo>
                    <a:cubicBezTo>
                      <a:pt x="0" y="77602"/>
                      <a:pt x="26060" y="49804"/>
                      <a:pt x="62545" y="49804"/>
                    </a:cubicBezTo>
                    <a:cubicBezTo>
                      <a:pt x="80498" y="49804"/>
                      <a:pt x="97002" y="58491"/>
                      <a:pt x="108295" y="73548"/>
                    </a:cubicBezTo>
                    <a:lnTo>
                      <a:pt x="108295" y="0"/>
                    </a:lnTo>
                    <a:lnTo>
                      <a:pt x="134356" y="0"/>
                    </a:lnTo>
                    <a:lnTo>
                      <a:pt x="134356" y="193136"/>
                    </a:lnTo>
                    <a:lnTo>
                      <a:pt x="108295" y="193136"/>
                    </a:lnTo>
                    <a:lnTo>
                      <a:pt x="108295" y="173157"/>
                    </a:lnTo>
                    <a:close/>
                    <a:moveTo>
                      <a:pt x="108295" y="93528"/>
                    </a:moveTo>
                    <a:cubicBezTo>
                      <a:pt x="101056" y="82235"/>
                      <a:pt x="85420" y="72969"/>
                      <a:pt x="69494" y="72969"/>
                    </a:cubicBezTo>
                    <a:cubicBezTo>
                      <a:pt x="43434" y="72969"/>
                      <a:pt x="27219" y="94107"/>
                      <a:pt x="27219" y="123353"/>
                    </a:cubicBezTo>
                    <a:cubicBezTo>
                      <a:pt x="27219" y="152598"/>
                      <a:pt x="43434" y="173446"/>
                      <a:pt x="69494" y="173446"/>
                    </a:cubicBezTo>
                    <a:cubicBezTo>
                      <a:pt x="85420" y="173446"/>
                      <a:pt x="101056" y="164470"/>
                      <a:pt x="108295" y="153177"/>
                    </a:cubicBezTo>
                    <a:lnTo>
                      <a:pt x="108295" y="93528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8" name="Subtitle">
            <a:extLst>
              <a:ext uri="{FF2B5EF4-FFF2-40B4-BE49-F238E27FC236}">
                <a16:creationId xmlns:a16="http://schemas.microsoft.com/office/drawing/2014/main" id="{C5A3DC4A-E582-D15F-C43A-8EBD976D0D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4589" y="5742432"/>
            <a:ext cx="9867900" cy="681242"/>
          </a:xfrm>
        </p:spPr>
        <p:txBody>
          <a:bodyPr>
            <a:noAutofit/>
          </a:bodyPr>
          <a:lstStyle>
            <a:lvl1pPr marL="0" indent="0" algn="ctr">
              <a:buFont typeface="Aptos" panose="020B0004020202020204" pitchFamily="34" charset="0"/>
              <a:buNone/>
              <a:defRPr sz="2000" cap="all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9" name="Title">
            <a:extLst>
              <a:ext uri="{FF2B5EF4-FFF2-40B4-BE49-F238E27FC236}">
                <a16:creationId xmlns:a16="http://schemas.microsoft.com/office/drawing/2014/main" id="{28DCBDF4-F076-BDF7-192D-93FF8C486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383" y="4791456"/>
            <a:ext cx="9866376" cy="950976"/>
          </a:xfrm>
        </p:spPr>
        <p:txBody>
          <a:bodyPr/>
          <a:lstStyle>
            <a:lvl1pPr marL="0" indent="0" algn="ctr">
              <a:buFont typeface="Aptos" panose="020B0004020202020204" pitchFamily="34" charset="0"/>
              <a:buNone/>
              <a:defRPr sz="4000" cap="none" baseline="0"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3425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Divider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rcRect l="12" r="1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-9144" y="5034158"/>
            <a:ext cx="12198096" cy="1060704"/>
          </a:xfrm>
          <a:prstGeom prst="rect">
            <a:avLst/>
          </a:prstGeom>
          <a:gradFill>
            <a:gsLst>
              <a:gs pos="23000">
                <a:schemeClr val="accent5">
                  <a:alpha val="80000"/>
                </a:schemeClr>
              </a:gs>
              <a:gs pos="100000">
                <a:schemeClr val="accent5">
                  <a:alpha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2803850" y="5271901"/>
            <a:ext cx="8778550" cy="585218"/>
          </a:xfrm>
          <a:noFill/>
          <a:ln w="28575">
            <a:noFill/>
          </a:ln>
        </p:spPr>
        <p:txBody>
          <a:bodyPr vert="horz" lIns="0" tIns="0" rIns="0" bIns="0" rtlCol="0" anchor="ctr" anchorCtr="0">
            <a:normAutofit/>
          </a:bodyPr>
          <a:lstStyle>
            <a:lvl1pPr>
              <a:defRPr lang="en-US" sz="3200" b="0" cap="none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 dirty="0"/>
              <a:t>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8319E88-D8E7-7738-2353-429CACFBBB02}"/>
              </a:ext>
            </a:extLst>
          </p:cNvPr>
          <p:cNvGrpSpPr/>
          <p:nvPr userDrawn="1"/>
        </p:nvGrpSpPr>
        <p:grpSpPr>
          <a:xfrm>
            <a:off x="501385" y="5248263"/>
            <a:ext cx="1867351" cy="632519"/>
            <a:chOff x="501385" y="5248263"/>
            <a:chExt cx="1867351" cy="632519"/>
          </a:xfrm>
        </p:grpSpPr>
        <p:grpSp>
          <p:nvGrpSpPr>
            <p:cNvPr id="17" name="Graphic 14">
              <a:extLst>
                <a:ext uri="{FF2B5EF4-FFF2-40B4-BE49-F238E27FC236}">
                  <a16:creationId xmlns:a16="http://schemas.microsoft.com/office/drawing/2014/main" id="{575B3A7C-931B-FDA3-5346-6EFFEE2A1A54}"/>
                </a:ext>
              </a:extLst>
            </p:cNvPr>
            <p:cNvGrpSpPr/>
            <p:nvPr/>
          </p:nvGrpSpPr>
          <p:grpSpPr>
            <a:xfrm>
              <a:off x="501385" y="5248263"/>
              <a:ext cx="671146" cy="632519"/>
              <a:chOff x="501385" y="5248263"/>
              <a:chExt cx="671146" cy="632519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69024C0-9327-68D6-2F8A-0DE643744224}"/>
                  </a:ext>
                </a:extLst>
              </p:cNvPr>
              <p:cNvSpPr/>
              <p:nvPr/>
            </p:nvSpPr>
            <p:spPr>
              <a:xfrm rot="-2700000">
                <a:off x="487778" y="5620443"/>
                <a:ext cx="327629" cy="97223"/>
              </a:xfrm>
              <a:custGeom>
                <a:avLst/>
                <a:gdLst>
                  <a:gd name="connsiteX0" fmla="*/ 0 w 327629"/>
                  <a:gd name="connsiteY0" fmla="*/ 0 h 97223"/>
                  <a:gd name="connsiteX1" fmla="*/ 327630 w 327629"/>
                  <a:gd name="connsiteY1" fmla="*/ 0 h 97223"/>
                  <a:gd name="connsiteX2" fmla="*/ 327630 w 327629"/>
                  <a:gd name="connsiteY2" fmla="*/ 97223 h 97223"/>
                  <a:gd name="connsiteX3" fmla="*/ 0 w 327629"/>
                  <a:gd name="connsiteY3" fmla="*/ 97223 h 97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9722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97223"/>
                    </a:lnTo>
                    <a:lnTo>
                      <a:pt x="0" y="97223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24D434A-33C5-6A4A-FF31-DC79E3ADCD2F}"/>
                  </a:ext>
                </a:extLst>
              </p:cNvPr>
              <p:cNvSpPr/>
              <p:nvPr/>
            </p:nvSpPr>
            <p:spPr>
              <a:xfrm rot="-2700000">
                <a:off x="496799" y="5706329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861561D-B933-376E-5298-D1838F3CF0E3}"/>
                  </a:ext>
                </a:extLst>
              </p:cNvPr>
              <p:cNvSpPr/>
              <p:nvPr/>
            </p:nvSpPr>
            <p:spPr>
              <a:xfrm rot="-2700000">
                <a:off x="585071" y="5712835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22FAD0E-547F-BB7B-8D3C-7A220698AC72}"/>
                  </a:ext>
                </a:extLst>
              </p:cNvPr>
              <p:cNvSpPr/>
              <p:nvPr/>
            </p:nvSpPr>
            <p:spPr>
              <a:xfrm rot="-2700000">
                <a:off x="734220" y="5682834"/>
                <a:ext cx="281366" cy="43810"/>
              </a:xfrm>
              <a:custGeom>
                <a:avLst/>
                <a:gdLst>
                  <a:gd name="connsiteX0" fmla="*/ 0 w 281366"/>
                  <a:gd name="connsiteY0" fmla="*/ 0 h 43810"/>
                  <a:gd name="connsiteX1" fmla="*/ 281366 w 281366"/>
                  <a:gd name="connsiteY1" fmla="*/ 0 h 43810"/>
                  <a:gd name="connsiteX2" fmla="*/ 281366 w 281366"/>
                  <a:gd name="connsiteY2" fmla="*/ 43810 h 43810"/>
                  <a:gd name="connsiteX3" fmla="*/ 0 w 281366"/>
                  <a:gd name="connsiteY3" fmla="*/ 43810 h 43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366" h="43810">
                    <a:moveTo>
                      <a:pt x="0" y="0"/>
                    </a:moveTo>
                    <a:lnTo>
                      <a:pt x="281366" y="0"/>
                    </a:lnTo>
                    <a:lnTo>
                      <a:pt x="281366" y="43810"/>
                    </a:lnTo>
                    <a:lnTo>
                      <a:pt x="0" y="4381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B1BEF17-0C55-D350-351B-C4C2030CFD13}"/>
                  </a:ext>
                </a:extLst>
              </p:cNvPr>
              <p:cNvSpPr/>
              <p:nvPr/>
            </p:nvSpPr>
            <p:spPr>
              <a:xfrm>
                <a:off x="993078" y="5267533"/>
                <a:ext cx="173700" cy="191110"/>
              </a:xfrm>
              <a:custGeom>
                <a:avLst/>
                <a:gdLst>
                  <a:gd name="connsiteX0" fmla="*/ 31072 w 173700"/>
                  <a:gd name="connsiteY0" fmla="*/ 65589 h 191110"/>
                  <a:gd name="connsiteX1" fmla="*/ 163063 w 173700"/>
                  <a:gd name="connsiteY1" fmla="*/ 6358 h 191110"/>
                  <a:gd name="connsiteX2" fmla="*/ 127384 w 173700"/>
                  <a:gd name="connsiteY2" fmla="*/ 146550 h 191110"/>
                  <a:gd name="connsiteX3" fmla="*/ 16352 w 173700"/>
                  <a:gd name="connsiteY3" fmla="*/ 180897 h 191110"/>
                  <a:gd name="connsiteX4" fmla="*/ 31142 w 173700"/>
                  <a:gd name="connsiteY4" fmla="*/ 65659 h 191110"/>
                  <a:gd name="connsiteX5" fmla="*/ 31142 w 173700"/>
                  <a:gd name="connsiteY5" fmla="*/ 65659 h 191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700" h="191110">
                    <a:moveTo>
                      <a:pt x="31072" y="65589"/>
                    </a:moveTo>
                    <a:cubicBezTo>
                      <a:pt x="65840" y="24372"/>
                      <a:pt x="136426" y="-15933"/>
                      <a:pt x="163063" y="6358"/>
                    </a:cubicBezTo>
                    <a:cubicBezTo>
                      <a:pt x="189700" y="28718"/>
                      <a:pt x="162012" y="105123"/>
                      <a:pt x="127384" y="146550"/>
                    </a:cubicBezTo>
                    <a:cubicBezTo>
                      <a:pt x="92616" y="187767"/>
                      <a:pt x="42918" y="203188"/>
                      <a:pt x="16352" y="180897"/>
                    </a:cubicBezTo>
                    <a:cubicBezTo>
                      <a:pt x="-10285" y="158536"/>
                      <a:pt x="-3696" y="106876"/>
                      <a:pt x="31142" y="65659"/>
                    </a:cubicBezTo>
                    <a:lnTo>
                      <a:pt x="31142" y="65659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A53E2FC-C9FA-824B-32BB-10FCC59ABFBA}"/>
                  </a:ext>
                </a:extLst>
              </p:cNvPr>
              <p:cNvSpPr/>
              <p:nvPr/>
            </p:nvSpPr>
            <p:spPr>
              <a:xfrm>
                <a:off x="987083" y="5261660"/>
                <a:ext cx="185447" cy="202735"/>
              </a:xfrm>
              <a:custGeom>
                <a:avLst/>
                <a:gdLst>
                  <a:gd name="connsiteX0" fmla="*/ 108705 w 185447"/>
                  <a:gd name="connsiteY0" fmla="*/ 23236 h 202735"/>
                  <a:gd name="connsiteX1" fmla="*/ 41553 w 185447"/>
                  <a:gd name="connsiteY1" fmla="*/ 75247 h 202735"/>
                  <a:gd name="connsiteX2" fmla="*/ 12463 w 185447"/>
                  <a:gd name="connsiteY2" fmla="*/ 136932 h 202735"/>
                  <a:gd name="connsiteX3" fmla="*/ 26062 w 185447"/>
                  <a:gd name="connsiteY3" fmla="*/ 182284 h 202735"/>
                  <a:gd name="connsiteX4" fmla="*/ 73026 w 185447"/>
                  <a:gd name="connsiteY4" fmla="*/ 187822 h 202735"/>
                  <a:gd name="connsiteX5" fmla="*/ 128823 w 185447"/>
                  <a:gd name="connsiteY5" fmla="*/ 148638 h 202735"/>
                  <a:gd name="connsiteX6" fmla="*/ 168567 w 185447"/>
                  <a:gd name="connsiteY6" fmla="*/ 73565 h 202735"/>
                  <a:gd name="connsiteX7" fmla="*/ 173684 w 185447"/>
                  <a:gd name="connsiteY7" fmla="*/ 38096 h 202735"/>
                  <a:gd name="connsiteX8" fmla="*/ 165273 w 185447"/>
                  <a:gd name="connsiteY8" fmla="*/ 16717 h 202735"/>
                  <a:gd name="connsiteX9" fmla="*/ 142772 w 185447"/>
                  <a:gd name="connsiteY9" fmla="*/ 12160 h 202735"/>
                  <a:gd name="connsiteX10" fmla="*/ 108705 w 185447"/>
                  <a:gd name="connsiteY10" fmla="*/ 23306 h 202735"/>
                  <a:gd name="connsiteX11" fmla="*/ 108705 w 185447"/>
                  <a:gd name="connsiteY11" fmla="*/ 23306 h 202735"/>
                  <a:gd name="connsiteX12" fmla="*/ 141370 w 185447"/>
                  <a:gd name="connsiteY12" fmla="*/ 454 h 202735"/>
                  <a:gd name="connsiteX13" fmla="*/ 172703 w 185447"/>
                  <a:gd name="connsiteY13" fmla="*/ 7744 h 202735"/>
                  <a:gd name="connsiteX14" fmla="*/ 172703 w 185447"/>
                  <a:gd name="connsiteY14" fmla="*/ 7744 h 202735"/>
                  <a:gd name="connsiteX15" fmla="*/ 185320 w 185447"/>
                  <a:gd name="connsiteY15" fmla="*/ 37395 h 202735"/>
                  <a:gd name="connsiteX16" fmla="*/ 179713 w 185447"/>
                  <a:gd name="connsiteY16" fmla="*/ 76789 h 202735"/>
                  <a:gd name="connsiteX17" fmla="*/ 137725 w 185447"/>
                  <a:gd name="connsiteY17" fmla="*/ 156068 h 202735"/>
                  <a:gd name="connsiteX18" fmla="*/ 137725 w 185447"/>
                  <a:gd name="connsiteY18" fmla="*/ 156068 h 202735"/>
                  <a:gd name="connsiteX19" fmla="*/ 76391 w 185447"/>
                  <a:gd name="connsiteY19" fmla="*/ 198897 h 202735"/>
                  <a:gd name="connsiteX20" fmla="*/ 18421 w 185447"/>
                  <a:gd name="connsiteY20" fmla="*/ 191186 h 202735"/>
                  <a:gd name="connsiteX21" fmla="*/ 18421 w 185447"/>
                  <a:gd name="connsiteY21" fmla="*/ 191186 h 202735"/>
                  <a:gd name="connsiteX22" fmla="*/ 757 w 185447"/>
                  <a:gd name="connsiteY22" fmla="*/ 135390 h 202735"/>
                  <a:gd name="connsiteX23" fmla="*/ 32511 w 185447"/>
                  <a:gd name="connsiteY23" fmla="*/ 67677 h 202735"/>
                  <a:gd name="connsiteX24" fmla="*/ 103448 w 185447"/>
                  <a:gd name="connsiteY24" fmla="*/ 12721 h 202735"/>
                  <a:gd name="connsiteX25" fmla="*/ 141300 w 185447"/>
                  <a:gd name="connsiteY25" fmla="*/ 384 h 202735"/>
                  <a:gd name="connsiteX26" fmla="*/ 141300 w 185447"/>
                  <a:gd name="connsiteY26" fmla="*/ 525 h 20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5447" h="202735">
                    <a:moveTo>
                      <a:pt x="108705" y="23236"/>
                    </a:moveTo>
                    <a:cubicBezTo>
                      <a:pt x="84101" y="35362"/>
                      <a:pt x="58446" y="55200"/>
                      <a:pt x="41553" y="75247"/>
                    </a:cubicBezTo>
                    <a:cubicBezTo>
                      <a:pt x="24800" y="95154"/>
                      <a:pt x="14986" y="117375"/>
                      <a:pt x="12463" y="136932"/>
                    </a:cubicBezTo>
                    <a:cubicBezTo>
                      <a:pt x="9940" y="156559"/>
                      <a:pt x="14776" y="172821"/>
                      <a:pt x="26062" y="182284"/>
                    </a:cubicBezTo>
                    <a:cubicBezTo>
                      <a:pt x="37347" y="191677"/>
                      <a:pt x="54100" y="193640"/>
                      <a:pt x="73026" y="187822"/>
                    </a:cubicBezTo>
                    <a:cubicBezTo>
                      <a:pt x="91882" y="182004"/>
                      <a:pt x="112070" y="168545"/>
                      <a:pt x="128823" y="148638"/>
                    </a:cubicBezTo>
                    <a:cubicBezTo>
                      <a:pt x="145576" y="128590"/>
                      <a:pt x="160787" y="99851"/>
                      <a:pt x="168567" y="73565"/>
                    </a:cubicBezTo>
                    <a:cubicBezTo>
                      <a:pt x="172423" y="60387"/>
                      <a:pt x="174315" y="48190"/>
                      <a:pt x="173684" y="38096"/>
                    </a:cubicBezTo>
                    <a:cubicBezTo>
                      <a:pt x="173124" y="27932"/>
                      <a:pt x="170180" y="20922"/>
                      <a:pt x="165273" y="16717"/>
                    </a:cubicBezTo>
                    <a:cubicBezTo>
                      <a:pt x="160366" y="12581"/>
                      <a:pt x="152796" y="10899"/>
                      <a:pt x="142772" y="12160"/>
                    </a:cubicBezTo>
                    <a:cubicBezTo>
                      <a:pt x="132748" y="13352"/>
                      <a:pt x="120972" y="17278"/>
                      <a:pt x="108705" y="23306"/>
                    </a:cubicBezTo>
                    <a:lnTo>
                      <a:pt x="108705" y="23306"/>
                    </a:lnTo>
                    <a:close/>
                    <a:moveTo>
                      <a:pt x="141370" y="454"/>
                    </a:moveTo>
                    <a:cubicBezTo>
                      <a:pt x="153076" y="-948"/>
                      <a:pt x="164362" y="735"/>
                      <a:pt x="172703" y="7744"/>
                    </a:cubicBezTo>
                    <a:lnTo>
                      <a:pt x="172703" y="7744"/>
                    </a:lnTo>
                    <a:cubicBezTo>
                      <a:pt x="181045" y="14824"/>
                      <a:pt x="184690" y="25619"/>
                      <a:pt x="185320" y="37395"/>
                    </a:cubicBezTo>
                    <a:cubicBezTo>
                      <a:pt x="186021" y="49241"/>
                      <a:pt x="183778" y="62840"/>
                      <a:pt x="179713" y="76789"/>
                    </a:cubicBezTo>
                    <a:cubicBezTo>
                      <a:pt x="171582" y="104617"/>
                      <a:pt x="155600" y="134759"/>
                      <a:pt x="137725" y="156068"/>
                    </a:cubicBezTo>
                    <a:lnTo>
                      <a:pt x="137725" y="156068"/>
                    </a:lnTo>
                    <a:cubicBezTo>
                      <a:pt x="119710" y="177447"/>
                      <a:pt x="97630" y="192308"/>
                      <a:pt x="76391" y="198897"/>
                    </a:cubicBezTo>
                    <a:cubicBezTo>
                      <a:pt x="55152" y="205486"/>
                      <a:pt x="33772" y="204014"/>
                      <a:pt x="18421" y="191186"/>
                    </a:cubicBezTo>
                    <a:lnTo>
                      <a:pt x="18421" y="191186"/>
                    </a:lnTo>
                    <a:cubicBezTo>
                      <a:pt x="3070" y="178289"/>
                      <a:pt x="-2117" y="157470"/>
                      <a:pt x="757" y="135390"/>
                    </a:cubicBezTo>
                    <a:cubicBezTo>
                      <a:pt x="3561" y="113239"/>
                      <a:pt x="14496" y="89056"/>
                      <a:pt x="32511" y="67677"/>
                    </a:cubicBezTo>
                    <a:cubicBezTo>
                      <a:pt x="50455" y="46367"/>
                      <a:pt x="77442" y="25549"/>
                      <a:pt x="103448" y="12721"/>
                    </a:cubicBezTo>
                    <a:cubicBezTo>
                      <a:pt x="116486" y="6342"/>
                      <a:pt x="129524" y="1856"/>
                      <a:pt x="141300" y="384"/>
                    </a:cubicBezTo>
                    <a:lnTo>
                      <a:pt x="141300" y="525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1312CFD-5056-96B5-8676-BB192A0E0452}"/>
                  </a:ext>
                </a:extLst>
              </p:cNvPr>
              <p:cNvSpPr/>
              <p:nvPr/>
            </p:nvSpPr>
            <p:spPr>
              <a:xfrm>
                <a:off x="744116" y="5723628"/>
                <a:ext cx="91545" cy="38713"/>
              </a:xfrm>
              <a:custGeom>
                <a:avLst/>
                <a:gdLst>
                  <a:gd name="connsiteX0" fmla="*/ 0 w 91545"/>
                  <a:gd name="connsiteY0" fmla="*/ 6309 h 38713"/>
                  <a:gd name="connsiteX1" fmla="*/ 13739 w 91545"/>
                  <a:gd name="connsiteY1" fmla="*/ 35118 h 38713"/>
                  <a:gd name="connsiteX2" fmla="*/ 91546 w 91545"/>
                  <a:gd name="connsiteY2" fmla="*/ 0 h 38713"/>
                  <a:gd name="connsiteX3" fmla="*/ 29090 w 91545"/>
                  <a:gd name="connsiteY3" fmla="*/ 7991 h 38713"/>
                  <a:gd name="connsiteX4" fmla="*/ 0 w 91545"/>
                  <a:gd name="connsiteY4" fmla="*/ 6239 h 38713"/>
                  <a:gd name="connsiteX5" fmla="*/ 0 w 91545"/>
                  <a:gd name="connsiteY5" fmla="*/ 6239 h 3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545" h="38713">
                    <a:moveTo>
                      <a:pt x="0" y="6309"/>
                    </a:moveTo>
                    <a:cubicBezTo>
                      <a:pt x="1051" y="19206"/>
                      <a:pt x="5257" y="29861"/>
                      <a:pt x="13739" y="35118"/>
                    </a:cubicBezTo>
                    <a:cubicBezTo>
                      <a:pt x="33646" y="47595"/>
                      <a:pt x="70517" y="25585"/>
                      <a:pt x="91546" y="0"/>
                    </a:cubicBezTo>
                    <a:cubicBezTo>
                      <a:pt x="72620" y="5117"/>
                      <a:pt x="51451" y="7991"/>
                      <a:pt x="29090" y="7991"/>
                    </a:cubicBezTo>
                    <a:cubicBezTo>
                      <a:pt x="19136" y="7851"/>
                      <a:pt x="9393" y="7220"/>
                      <a:pt x="0" y="6239"/>
                    </a:cubicBezTo>
                    <a:lnTo>
                      <a:pt x="0" y="6239"/>
                    </a:ln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83E3079-3D09-ABDB-DA43-34DBCB8DA3D6}"/>
                  </a:ext>
                </a:extLst>
              </p:cNvPr>
              <p:cNvSpPr/>
              <p:nvPr/>
            </p:nvSpPr>
            <p:spPr>
              <a:xfrm>
                <a:off x="636629" y="5689912"/>
                <a:ext cx="99355" cy="82991"/>
              </a:xfrm>
              <a:custGeom>
                <a:avLst/>
                <a:gdLst>
                  <a:gd name="connsiteX0" fmla="*/ 10964 w 99355"/>
                  <a:gd name="connsiteY0" fmla="*/ 0 h 82991"/>
                  <a:gd name="connsiteX1" fmla="*/ 12156 w 99355"/>
                  <a:gd name="connsiteY1" fmla="*/ 78578 h 82991"/>
                  <a:gd name="connsiteX2" fmla="*/ 99356 w 99355"/>
                  <a:gd name="connsiteY2" fmla="*/ 38903 h 82991"/>
                  <a:gd name="connsiteX3" fmla="*/ 11034 w 99355"/>
                  <a:gd name="connsiteY3" fmla="*/ 0 h 8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355" h="82991">
                    <a:moveTo>
                      <a:pt x="10964" y="0"/>
                    </a:moveTo>
                    <a:cubicBezTo>
                      <a:pt x="-1934" y="28810"/>
                      <a:pt x="-5719" y="66171"/>
                      <a:pt x="12156" y="78578"/>
                    </a:cubicBezTo>
                    <a:cubicBezTo>
                      <a:pt x="33675" y="93789"/>
                      <a:pt x="78887" y="67012"/>
                      <a:pt x="99356" y="38903"/>
                    </a:cubicBezTo>
                    <a:cubicBezTo>
                      <a:pt x="61153" y="33226"/>
                      <a:pt x="29470" y="18996"/>
                      <a:pt x="11034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C7AC543-BC63-3277-219D-3332370DCF63}"/>
                  </a:ext>
                </a:extLst>
              </p:cNvPr>
              <p:cNvSpPr/>
              <p:nvPr/>
            </p:nvSpPr>
            <p:spPr>
              <a:xfrm>
                <a:off x="743692" y="5628092"/>
                <a:ext cx="111349" cy="103457"/>
              </a:xfrm>
              <a:custGeom>
                <a:avLst/>
                <a:gdLst>
                  <a:gd name="connsiteX0" fmla="*/ 91830 w 111349"/>
                  <a:gd name="connsiteY0" fmla="*/ 5813 h 103457"/>
                  <a:gd name="connsiteX1" fmla="*/ 17387 w 111349"/>
                  <a:gd name="connsiteY1" fmla="*/ 33782 h 103457"/>
                  <a:gd name="connsiteX2" fmla="*/ 7013 w 111349"/>
                  <a:gd name="connsiteY2" fmla="*/ 56142 h 103457"/>
                  <a:gd name="connsiteX3" fmla="*/ 424 w 111349"/>
                  <a:gd name="connsiteY3" fmla="*/ 86424 h 103457"/>
                  <a:gd name="connsiteX4" fmla="*/ 284 w 111349"/>
                  <a:gd name="connsiteY4" fmla="*/ 101915 h 103457"/>
                  <a:gd name="connsiteX5" fmla="*/ 29374 w 111349"/>
                  <a:gd name="connsiteY5" fmla="*/ 103457 h 103457"/>
                  <a:gd name="connsiteX6" fmla="*/ 91830 w 111349"/>
                  <a:gd name="connsiteY6" fmla="*/ 95396 h 103457"/>
                  <a:gd name="connsiteX7" fmla="*/ 99400 w 111349"/>
                  <a:gd name="connsiteY7" fmla="*/ 84882 h 103457"/>
                  <a:gd name="connsiteX8" fmla="*/ 91830 w 111349"/>
                  <a:gd name="connsiteY8" fmla="*/ 5743 h 103457"/>
                  <a:gd name="connsiteX9" fmla="*/ 91830 w 111349"/>
                  <a:gd name="connsiteY9" fmla="*/ 5883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349" h="103457">
                    <a:moveTo>
                      <a:pt x="91830" y="5813"/>
                    </a:moveTo>
                    <a:cubicBezTo>
                      <a:pt x="69188" y="-8346"/>
                      <a:pt x="35823" y="4271"/>
                      <a:pt x="17387" y="33782"/>
                    </a:cubicBezTo>
                    <a:cubicBezTo>
                      <a:pt x="13252" y="40371"/>
                      <a:pt x="9817" y="47941"/>
                      <a:pt x="7013" y="56142"/>
                    </a:cubicBezTo>
                    <a:cubicBezTo>
                      <a:pt x="7294" y="65956"/>
                      <a:pt x="5120" y="76330"/>
                      <a:pt x="424" y="86424"/>
                    </a:cubicBezTo>
                    <a:cubicBezTo>
                      <a:pt x="3" y="91821"/>
                      <a:pt x="-207" y="96938"/>
                      <a:pt x="284" y="101915"/>
                    </a:cubicBezTo>
                    <a:cubicBezTo>
                      <a:pt x="9677" y="102967"/>
                      <a:pt x="19490" y="103457"/>
                      <a:pt x="29374" y="103457"/>
                    </a:cubicBezTo>
                    <a:cubicBezTo>
                      <a:pt x="51735" y="103457"/>
                      <a:pt x="72974" y="100513"/>
                      <a:pt x="91830" y="95396"/>
                    </a:cubicBezTo>
                    <a:cubicBezTo>
                      <a:pt x="94774" y="91891"/>
                      <a:pt x="97227" y="88316"/>
                      <a:pt x="99400" y="84882"/>
                    </a:cubicBezTo>
                    <a:cubicBezTo>
                      <a:pt x="117975" y="55301"/>
                      <a:pt x="114471" y="19973"/>
                      <a:pt x="91830" y="5743"/>
                    </a:cubicBezTo>
                    <a:lnTo>
                      <a:pt x="91830" y="5883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B56255E-2EFC-01B6-48AF-47C4654F811D}"/>
                  </a:ext>
                </a:extLst>
              </p:cNvPr>
              <p:cNvSpPr/>
              <p:nvPr/>
            </p:nvSpPr>
            <p:spPr>
              <a:xfrm>
                <a:off x="647593" y="5641361"/>
                <a:ext cx="103251" cy="87524"/>
              </a:xfrm>
              <a:custGeom>
                <a:avLst/>
                <a:gdLst>
                  <a:gd name="connsiteX0" fmla="*/ 96663 w 103251"/>
                  <a:gd name="connsiteY0" fmla="*/ 73154 h 87524"/>
                  <a:gd name="connsiteX1" fmla="*/ 103252 w 103251"/>
                  <a:gd name="connsiteY1" fmla="*/ 42873 h 87524"/>
                  <a:gd name="connsiteX2" fmla="*/ 86008 w 103251"/>
                  <a:gd name="connsiteY2" fmla="*/ 7054 h 87524"/>
                  <a:gd name="connsiteX3" fmla="*/ 10094 w 103251"/>
                  <a:gd name="connsiteY3" fmla="*/ 30746 h 87524"/>
                  <a:gd name="connsiteX4" fmla="*/ 0 w 103251"/>
                  <a:gd name="connsiteY4" fmla="*/ 48621 h 87524"/>
                  <a:gd name="connsiteX5" fmla="*/ 88321 w 103251"/>
                  <a:gd name="connsiteY5" fmla="*/ 87524 h 87524"/>
                  <a:gd name="connsiteX6" fmla="*/ 89092 w 103251"/>
                  <a:gd name="connsiteY6" fmla="*/ 86473 h 87524"/>
                  <a:gd name="connsiteX7" fmla="*/ 96663 w 103251"/>
                  <a:gd name="connsiteY7" fmla="*/ 73154 h 87524"/>
                  <a:gd name="connsiteX8" fmla="*/ 96663 w 103251"/>
                  <a:gd name="connsiteY8" fmla="*/ 73154 h 87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251" h="87524">
                    <a:moveTo>
                      <a:pt x="96663" y="73154"/>
                    </a:moveTo>
                    <a:cubicBezTo>
                      <a:pt x="97574" y="63201"/>
                      <a:pt x="99887" y="52686"/>
                      <a:pt x="103252" y="42873"/>
                    </a:cubicBezTo>
                    <a:cubicBezTo>
                      <a:pt x="102971" y="28082"/>
                      <a:pt x="97083" y="14904"/>
                      <a:pt x="86008" y="7054"/>
                    </a:cubicBezTo>
                    <a:cubicBezTo>
                      <a:pt x="64208" y="-8298"/>
                      <a:pt x="30282" y="2217"/>
                      <a:pt x="10094" y="30746"/>
                    </a:cubicBezTo>
                    <a:cubicBezTo>
                      <a:pt x="6449" y="36003"/>
                      <a:pt x="2874" y="42172"/>
                      <a:pt x="0" y="48621"/>
                    </a:cubicBezTo>
                    <a:cubicBezTo>
                      <a:pt x="18435" y="67547"/>
                      <a:pt x="50189" y="81846"/>
                      <a:pt x="88321" y="87524"/>
                    </a:cubicBezTo>
                    <a:cubicBezTo>
                      <a:pt x="88602" y="87244"/>
                      <a:pt x="88952" y="86753"/>
                      <a:pt x="89092" y="86473"/>
                    </a:cubicBezTo>
                    <a:cubicBezTo>
                      <a:pt x="92177" y="82197"/>
                      <a:pt x="94630" y="77711"/>
                      <a:pt x="96663" y="73154"/>
                    </a:cubicBezTo>
                    <a:lnTo>
                      <a:pt x="96663" y="73154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957FF30-409B-C2F8-44D7-5A30AFA7893B}"/>
                  </a:ext>
                </a:extLst>
              </p:cNvPr>
              <p:cNvSpPr/>
              <p:nvPr/>
            </p:nvSpPr>
            <p:spPr>
              <a:xfrm>
                <a:off x="738018" y="5622280"/>
                <a:ext cx="122957" cy="145954"/>
              </a:xfrm>
              <a:custGeom>
                <a:avLst/>
                <a:gdLst>
                  <a:gd name="connsiteX0" fmla="*/ 60913 w 122957"/>
                  <a:gd name="connsiteY0" fmla="*/ 14779 h 145954"/>
                  <a:gd name="connsiteX1" fmla="*/ 28178 w 122957"/>
                  <a:gd name="connsiteY1" fmla="*/ 42818 h 145954"/>
                  <a:gd name="connsiteX2" fmla="*/ 11916 w 122957"/>
                  <a:gd name="connsiteY2" fmla="*/ 94339 h 145954"/>
                  <a:gd name="connsiteX3" fmla="*/ 13738 w 122957"/>
                  <a:gd name="connsiteY3" fmla="*/ 117961 h 145954"/>
                  <a:gd name="connsiteX4" fmla="*/ 22851 w 122957"/>
                  <a:gd name="connsiteY4" fmla="*/ 131560 h 145954"/>
                  <a:gd name="connsiteX5" fmla="*/ 39113 w 122957"/>
                  <a:gd name="connsiteY5" fmla="*/ 133663 h 145954"/>
                  <a:gd name="connsiteX6" fmla="*/ 61193 w 122957"/>
                  <a:gd name="connsiteY6" fmla="*/ 124901 h 145954"/>
                  <a:gd name="connsiteX7" fmla="*/ 100307 w 122957"/>
                  <a:gd name="connsiteY7" fmla="*/ 87609 h 145954"/>
                  <a:gd name="connsiteX8" fmla="*/ 94559 w 122957"/>
                  <a:gd name="connsiteY8" fmla="*/ 16672 h 145954"/>
                  <a:gd name="connsiteX9" fmla="*/ 60843 w 122957"/>
                  <a:gd name="connsiteY9" fmla="*/ 14779 h 145954"/>
                  <a:gd name="connsiteX10" fmla="*/ 60843 w 122957"/>
                  <a:gd name="connsiteY10" fmla="*/ 14779 h 145954"/>
                  <a:gd name="connsiteX11" fmla="*/ 56777 w 122957"/>
                  <a:gd name="connsiteY11" fmla="*/ 3774 h 145954"/>
                  <a:gd name="connsiteX12" fmla="*/ 100728 w 122957"/>
                  <a:gd name="connsiteY12" fmla="*/ 6718 h 145954"/>
                  <a:gd name="connsiteX13" fmla="*/ 110191 w 122957"/>
                  <a:gd name="connsiteY13" fmla="*/ 93778 h 145954"/>
                  <a:gd name="connsiteX14" fmla="*/ 67081 w 122957"/>
                  <a:gd name="connsiteY14" fmla="*/ 134995 h 145954"/>
                  <a:gd name="connsiteX15" fmla="*/ 41146 w 122957"/>
                  <a:gd name="connsiteY15" fmla="*/ 145229 h 145954"/>
                  <a:gd name="connsiteX16" fmla="*/ 16752 w 122957"/>
                  <a:gd name="connsiteY16" fmla="*/ 141513 h 145954"/>
                  <a:gd name="connsiteX17" fmla="*/ 16752 w 122957"/>
                  <a:gd name="connsiteY17" fmla="*/ 141513 h 145954"/>
                  <a:gd name="connsiteX18" fmla="*/ 2593 w 122957"/>
                  <a:gd name="connsiteY18" fmla="*/ 121256 h 145954"/>
                  <a:gd name="connsiteX19" fmla="*/ 280 w 122957"/>
                  <a:gd name="connsiteY19" fmla="*/ 93427 h 145954"/>
                  <a:gd name="connsiteX20" fmla="*/ 18224 w 122957"/>
                  <a:gd name="connsiteY20" fmla="*/ 36579 h 145954"/>
                  <a:gd name="connsiteX21" fmla="*/ 56777 w 122957"/>
                  <a:gd name="connsiteY21" fmla="*/ 3844 h 145954"/>
                  <a:gd name="connsiteX22" fmla="*/ 56777 w 122957"/>
                  <a:gd name="connsiteY22" fmla="*/ 3844 h 14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2957" h="145954">
                    <a:moveTo>
                      <a:pt x="60913" y="14779"/>
                    </a:moveTo>
                    <a:cubicBezTo>
                      <a:pt x="48716" y="19336"/>
                      <a:pt x="36800" y="29009"/>
                      <a:pt x="28178" y="42818"/>
                    </a:cubicBezTo>
                    <a:cubicBezTo>
                      <a:pt x="19486" y="56697"/>
                      <a:pt x="13248" y="76464"/>
                      <a:pt x="11916" y="94339"/>
                    </a:cubicBezTo>
                    <a:cubicBezTo>
                      <a:pt x="11215" y="103241"/>
                      <a:pt x="11916" y="111372"/>
                      <a:pt x="13738" y="117961"/>
                    </a:cubicBezTo>
                    <a:cubicBezTo>
                      <a:pt x="15631" y="124550"/>
                      <a:pt x="18785" y="129036"/>
                      <a:pt x="22851" y="131560"/>
                    </a:cubicBezTo>
                    <a:cubicBezTo>
                      <a:pt x="26916" y="134083"/>
                      <a:pt x="32384" y="134854"/>
                      <a:pt x="39113" y="133663"/>
                    </a:cubicBezTo>
                    <a:cubicBezTo>
                      <a:pt x="45842" y="132471"/>
                      <a:pt x="53413" y="129387"/>
                      <a:pt x="61193" y="124901"/>
                    </a:cubicBezTo>
                    <a:cubicBezTo>
                      <a:pt x="76685" y="115858"/>
                      <a:pt x="91685" y="101559"/>
                      <a:pt x="100307" y="87609"/>
                    </a:cubicBezTo>
                    <a:cubicBezTo>
                      <a:pt x="117831" y="59431"/>
                      <a:pt x="113415" y="28448"/>
                      <a:pt x="94559" y="16672"/>
                    </a:cubicBezTo>
                    <a:cubicBezTo>
                      <a:pt x="85096" y="10714"/>
                      <a:pt x="73040" y="10153"/>
                      <a:pt x="60843" y="14779"/>
                    </a:cubicBezTo>
                    <a:lnTo>
                      <a:pt x="60843" y="14779"/>
                    </a:lnTo>
                    <a:close/>
                    <a:moveTo>
                      <a:pt x="56777" y="3774"/>
                    </a:moveTo>
                    <a:cubicBezTo>
                      <a:pt x="71568" y="-1763"/>
                      <a:pt x="87550" y="-1553"/>
                      <a:pt x="100728" y="6718"/>
                    </a:cubicBezTo>
                    <a:cubicBezTo>
                      <a:pt x="127294" y="23331"/>
                      <a:pt x="129537" y="62795"/>
                      <a:pt x="110191" y="93778"/>
                    </a:cubicBezTo>
                    <a:cubicBezTo>
                      <a:pt x="100447" y="109409"/>
                      <a:pt x="84045" y="124971"/>
                      <a:pt x="67081" y="134995"/>
                    </a:cubicBezTo>
                    <a:cubicBezTo>
                      <a:pt x="58600" y="139971"/>
                      <a:pt x="49698" y="143686"/>
                      <a:pt x="41146" y="145229"/>
                    </a:cubicBezTo>
                    <a:cubicBezTo>
                      <a:pt x="32594" y="146771"/>
                      <a:pt x="24042" y="146000"/>
                      <a:pt x="16752" y="141513"/>
                    </a:cubicBezTo>
                    <a:lnTo>
                      <a:pt x="16752" y="141513"/>
                    </a:lnTo>
                    <a:cubicBezTo>
                      <a:pt x="9462" y="137027"/>
                      <a:pt x="5046" y="129527"/>
                      <a:pt x="2593" y="121256"/>
                    </a:cubicBezTo>
                    <a:cubicBezTo>
                      <a:pt x="140" y="112984"/>
                      <a:pt x="-421" y="103311"/>
                      <a:pt x="280" y="93427"/>
                    </a:cubicBezTo>
                    <a:cubicBezTo>
                      <a:pt x="1752" y="73871"/>
                      <a:pt x="8481" y="52211"/>
                      <a:pt x="18224" y="36579"/>
                    </a:cubicBezTo>
                    <a:cubicBezTo>
                      <a:pt x="28108" y="20808"/>
                      <a:pt x="41987" y="9382"/>
                      <a:pt x="56777" y="3844"/>
                    </a:cubicBezTo>
                    <a:lnTo>
                      <a:pt x="56777" y="384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F1C23AF-4C16-19ED-6117-64154B50F1BE}"/>
                  </a:ext>
                </a:extLst>
              </p:cNvPr>
              <p:cNvSpPr/>
              <p:nvPr/>
            </p:nvSpPr>
            <p:spPr>
              <a:xfrm>
                <a:off x="630697" y="5635364"/>
                <a:ext cx="125938" cy="143395"/>
              </a:xfrm>
              <a:custGeom>
                <a:avLst/>
                <a:gdLst>
                  <a:gd name="connsiteX0" fmla="*/ 99540 w 125938"/>
                  <a:gd name="connsiteY0" fmla="*/ 17747 h 143395"/>
                  <a:gd name="connsiteX1" fmla="*/ 31757 w 125938"/>
                  <a:gd name="connsiteY1" fmla="*/ 40038 h 143395"/>
                  <a:gd name="connsiteX2" fmla="*/ 12550 w 125938"/>
                  <a:gd name="connsiteY2" fmla="*/ 90647 h 143395"/>
                  <a:gd name="connsiteX3" fmla="*/ 13111 w 125938"/>
                  <a:gd name="connsiteY3" fmla="*/ 114340 h 143395"/>
                  <a:gd name="connsiteX4" fmla="*/ 21383 w 125938"/>
                  <a:gd name="connsiteY4" fmla="*/ 128429 h 143395"/>
                  <a:gd name="connsiteX5" fmla="*/ 37505 w 125938"/>
                  <a:gd name="connsiteY5" fmla="*/ 131513 h 143395"/>
                  <a:gd name="connsiteX6" fmla="*/ 60006 w 125938"/>
                  <a:gd name="connsiteY6" fmla="*/ 124083 h 143395"/>
                  <a:gd name="connsiteX7" fmla="*/ 101152 w 125938"/>
                  <a:gd name="connsiteY7" fmla="*/ 89105 h 143395"/>
                  <a:gd name="connsiteX8" fmla="*/ 114260 w 125938"/>
                  <a:gd name="connsiteY8" fmla="*/ 48029 h 143395"/>
                  <a:gd name="connsiteX9" fmla="*/ 99540 w 125938"/>
                  <a:gd name="connsiteY9" fmla="*/ 17817 h 143395"/>
                  <a:gd name="connsiteX10" fmla="*/ 99540 w 125938"/>
                  <a:gd name="connsiteY10" fmla="*/ 17817 h 143395"/>
                  <a:gd name="connsiteX11" fmla="*/ 22154 w 125938"/>
                  <a:gd name="connsiteY11" fmla="*/ 33308 h 143395"/>
                  <a:gd name="connsiteX12" fmla="*/ 106199 w 125938"/>
                  <a:gd name="connsiteY12" fmla="*/ 8144 h 143395"/>
                  <a:gd name="connsiteX13" fmla="*/ 106199 w 125938"/>
                  <a:gd name="connsiteY13" fmla="*/ 8144 h 143395"/>
                  <a:gd name="connsiteX14" fmla="*/ 125896 w 125938"/>
                  <a:gd name="connsiteY14" fmla="*/ 47468 h 143395"/>
                  <a:gd name="connsiteX15" fmla="*/ 110685 w 125938"/>
                  <a:gd name="connsiteY15" fmla="*/ 95694 h 143395"/>
                  <a:gd name="connsiteX16" fmla="*/ 65263 w 125938"/>
                  <a:gd name="connsiteY16" fmla="*/ 134387 h 143395"/>
                  <a:gd name="connsiteX17" fmla="*/ 38766 w 125938"/>
                  <a:gd name="connsiteY17" fmla="*/ 143079 h 143395"/>
                  <a:gd name="connsiteX18" fmla="*/ 14583 w 125938"/>
                  <a:gd name="connsiteY18" fmla="*/ 137962 h 143395"/>
                  <a:gd name="connsiteX19" fmla="*/ 1615 w 125938"/>
                  <a:gd name="connsiteY19" fmla="*/ 116933 h 143395"/>
                  <a:gd name="connsiteX20" fmla="*/ 844 w 125938"/>
                  <a:gd name="connsiteY20" fmla="*/ 89035 h 143395"/>
                  <a:gd name="connsiteX21" fmla="*/ 22084 w 125938"/>
                  <a:gd name="connsiteY21" fmla="*/ 33238 h 143395"/>
                  <a:gd name="connsiteX22" fmla="*/ 22084 w 125938"/>
                  <a:gd name="connsiteY22" fmla="*/ 33238 h 1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5938" h="143395">
                    <a:moveTo>
                      <a:pt x="99540" y="17747"/>
                    </a:moveTo>
                    <a:cubicBezTo>
                      <a:pt x="81315" y="4990"/>
                      <a:pt x="50963" y="12910"/>
                      <a:pt x="31757" y="40038"/>
                    </a:cubicBezTo>
                    <a:cubicBezTo>
                      <a:pt x="22224" y="53426"/>
                      <a:pt x="14934" y="72843"/>
                      <a:pt x="12550" y="90647"/>
                    </a:cubicBezTo>
                    <a:cubicBezTo>
                      <a:pt x="11359" y="99549"/>
                      <a:pt x="11499" y="107681"/>
                      <a:pt x="13111" y="114340"/>
                    </a:cubicBezTo>
                    <a:cubicBezTo>
                      <a:pt x="14653" y="120999"/>
                      <a:pt x="17527" y="125695"/>
                      <a:pt x="21383" y="128429"/>
                    </a:cubicBezTo>
                    <a:cubicBezTo>
                      <a:pt x="25308" y="131163"/>
                      <a:pt x="30705" y="132284"/>
                      <a:pt x="37505" y="131513"/>
                    </a:cubicBezTo>
                    <a:cubicBezTo>
                      <a:pt x="44304" y="130742"/>
                      <a:pt x="52015" y="128149"/>
                      <a:pt x="60006" y="124083"/>
                    </a:cubicBezTo>
                    <a:cubicBezTo>
                      <a:pt x="75988" y="115952"/>
                      <a:pt x="91759" y="102493"/>
                      <a:pt x="101152" y="89105"/>
                    </a:cubicBezTo>
                    <a:cubicBezTo>
                      <a:pt x="110545" y="75787"/>
                      <a:pt x="114681" y="60996"/>
                      <a:pt x="114260" y="48029"/>
                    </a:cubicBezTo>
                    <a:cubicBezTo>
                      <a:pt x="113769" y="35061"/>
                      <a:pt x="108582" y="24196"/>
                      <a:pt x="99540" y="17817"/>
                    </a:cubicBezTo>
                    <a:lnTo>
                      <a:pt x="99540" y="17817"/>
                    </a:lnTo>
                    <a:close/>
                    <a:moveTo>
                      <a:pt x="22154" y="33308"/>
                    </a:moveTo>
                    <a:cubicBezTo>
                      <a:pt x="43323" y="3377"/>
                      <a:pt x="80544" y="-9801"/>
                      <a:pt x="106199" y="8144"/>
                    </a:cubicBezTo>
                    <a:lnTo>
                      <a:pt x="106199" y="8144"/>
                    </a:lnTo>
                    <a:cubicBezTo>
                      <a:pt x="118957" y="17116"/>
                      <a:pt x="125335" y="31696"/>
                      <a:pt x="125896" y="47468"/>
                    </a:cubicBezTo>
                    <a:cubicBezTo>
                      <a:pt x="126457" y="63240"/>
                      <a:pt x="121410" y="80483"/>
                      <a:pt x="110685" y="95694"/>
                    </a:cubicBezTo>
                    <a:cubicBezTo>
                      <a:pt x="100101" y="110835"/>
                      <a:pt x="82787" y="125485"/>
                      <a:pt x="65263" y="134387"/>
                    </a:cubicBezTo>
                    <a:cubicBezTo>
                      <a:pt x="56501" y="138873"/>
                      <a:pt x="47388" y="142028"/>
                      <a:pt x="38766" y="143079"/>
                    </a:cubicBezTo>
                    <a:cubicBezTo>
                      <a:pt x="30145" y="144061"/>
                      <a:pt x="21593" y="142869"/>
                      <a:pt x="14583" y="137962"/>
                    </a:cubicBezTo>
                    <a:cubicBezTo>
                      <a:pt x="7574" y="133055"/>
                      <a:pt x="3578" y="125345"/>
                      <a:pt x="1615" y="116933"/>
                    </a:cubicBezTo>
                    <a:cubicBezTo>
                      <a:pt x="-347" y="108522"/>
                      <a:pt x="-417" y="98849"/>
                      <a:pt x="844" y="89035"/>
                    </a:cubicBezTo>
                    <a:cubicBezTo>
                      <a:pt x="3368" y="69548"/>
                      <a:pt x="11359" y="48309"/>
                      <a:pt x="22084" y="33238"/>
                    </a:cubicBezTo>
                    <a:lnTo>
                      <a:pt x="22084" y="33238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5488B2E-066F-9EBA-86BB-D1B5514A730B}"/>
                  </a:ext>
                </a:extLst>
              </p:cNvPr>
              <p:cNvSpPr/>
              <p:nvPr/>
            </p:nvSpPr>
            <p:spPr>
              <a:xfrm>
                <a:off x="656123" y="5254091"/>
                <a:ext cx="421239" cy="470089"/>
              </a:xfrm>
              <a:custGeom>
                <a:avLst/>
                <a:gdLst>
                  <a:gd name="connsiteX0" fmla="*/ 387023 w 421239"/>
                  <a:gd name="connsiteY0" fmla="*/ 307965 h 470089"/>
                  <a:gd name="connsiteX1" fmla="*/ 53155 w 421239"/>
                  <a:gd name="connsiteY1" fmla="*/ 455237 h 470089"/>
                  <a:gd name="connsiteX2" fmla="*/ 70258 w 421239"/>
                  <a:gd name="connsiteY2" fmla="*/ 101321 h 470089"/>
                  <a:gd name="connsiteX3" fmla="*/ 337535 w 421239"/>
                  <a:gd name="connsiteY3" fmla="*/ 30664 h 470089"/>
                  <a:gd name="connsiteX4" fmla="*/ 386953 w 421239"/>
                  <a:gd name="connsiteY4" fmla="*/ 307895 h 470089"/>
                  <a:gd name="connsiteX5" fmla="*/ 386953 w 421239"/>
                  <a:gd name="connsiteY5" fmla="*/ 307895 h 470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1239" h="470089">
                    <a:moveTo>
                      <a:pt x="387023" y="307965"/>
                    </a:moveTo>
                    <a:cubicBezTo>
                      <a:pt x="321764" y="407151"/>
                      <a:pt x="145892" y="508931"/>
                      <a:pt x="53155" y="455237"/>
                    </a:cubicBezTo>
                    <a:cubicBezTo>
                      <a:pt x="-36358" y="399651"/>
                      <a:pt x="-539" y="204152"/>
                      <a:pt x="70258" y="101321"/>
                    </a:cubicBezTo>
                    <a:cubicBezTo>
                      <a:pt x="137691" y="803"/>
                      <a:pt x="254612" y="-29198"/>
                      <a:pt x="337535" y="30664"/>
                    </a:cubicBezTo>
                    <a:cubicBezTo>
                      <a:pt x="423824" y="88493"/>
                      <a:pt x="448778" y="210882"/>
                      <a:pt x="386953" y="307895"/>
                    </a:cubicBezTo>
                    <a:lnTo>
                      <a:pt x="386953" y="307895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CC7332D-6D43-6585-030F-EA834E56BB45}"/>
                  </a:ext>
                </a:extLst>
              </p:cNvPr>
              <p:cNvSpPr/>
              <p:nvPr/>
            </p:nvSpPr>
            <p:spPr>
              <a:xfrm>
                <a:off x="655994" y="5302349"/>
                <a:ext cx="361567" cy="422000"/>
              </a:xfrm>
              <a:custGeom>
                <a:avLst/>
                <a:gdLst>
                  <a:gd name="connsiteX0" fmla="*/ 86790 w 361567"/>
                  <a:gd name="connsiteY0" fmla="*/ 374805 h 422000"/>
                  <a:gd name="connsiteX1" fmla="*/ 101090 w 361567"/>
                  <a:gd name="connsiteY1" fmla="*/ 22641 h 422000"/>
                  <a:gd name="connsiteX2" fmla="*/ 118194 w 361567"/>
                  <a:gd name="connsiteY2" fmla="*/ 0 h 422000"/>
                  <a:gd name="connsiteX3" fmla="*/ 70318 w 361567"/>
                  <a:gd name="connsiteY3" fmla="*/ 53273 h 422000"/>
                  <a:gd name="connsiteX4" fmla="*/ 53214 w 361567"/>
                  <a:gd name="connsiteY4" fmla="*/ 407189 h 422000"/>
                  <a:gd name="connsiteX5" fmla="*/ 361568 w 361567"/>
                  <a:gd name="connsiteY5" fmla="*/ 292932 h 422000"/>
                  <a:gd name="connsiteX6" fmla="*/ 86650 w 361567"/>
                  <a:gd name="connsiteY6" fmla="*/ 374805 h 422000"/>
                  <a:gd name="connsiteX7" fmla="*/ 86650 w 361567"/>
                  <a:gd name="connsiteY7" fmla="*/ 374805 h 42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567" h="422000">
                    <a:moveTo>
                      <a:pt x="86790" y="374805"/>
                    </a:moveTo>
                    <a:cubicBezTo>
                      <a:pt x="-2442" y="318938"/>
                      <a:pt x="31695" y="124491"/>
                      <a:pt x="101090" y="22641"/>
                    </a:cubicBezTo>
                    <a:cubicBezTo>
                      <a:pt x="106487" y="14580"/>
                      <a:pt x="112165" y="7150"/>
                      <a:pt x="118194" y="0"/>
                    </a:cubicBezTo>
                    <a:cubicBezTo>
                      <a:pt x="100810" y="14650"/>
                      <a:pt x="84547" y="32455"/>
                      <a:pt x="70318" y="53273"/>
                    </a:cubicBezTo>
                    <a:cubicBezTo>
                      <a:pt x="-479" y="155964"/>
                      <a:pt x="-36439" y="351463"/>
                      <a:pt x="53214" y="407189"/>
                    </a:cubicBezTo>
                    <a:cubicBezTo>
                      <a:pt x="135437" y="454855"/>
                      <a:pt x="283761" y="379641"/>
                      <a:pt x="361568" y="292932"/>
                    </a:cubicBezTo>
                    <a:cubicBezTo>
                      <a:pt x="280957" y="364641"/>
                      <a:pt x="158499" y="417003"/>
                      <a:pt x="86650" y="374805"/>
                    </a:cubicBezTo>
                    <a:lnTo>
                      <a:pt x="86650" y="37480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D547949-D58C-0E4C-00A4-33067F1572D8}"/>
                  </a:ext>
                </a:extLst>
              </p:cNvPr>
              <p:cNvSpPr/>
              <p:nvPr/>
            </p:nvSpPr>
            <p:spPr>
              <a:xfrm>
                <a:off x="650327" y="5248263"/>
                <a:ext cx="432958" cy="481804"/>
              </a:xfrm>
              <a:custGeom>
                <a:avLst/>
                <a:gdLst>
                  <a:gd name="connsiteX0" fmla="*/ 339897 w 432958"/>
                  <a:gd name="connsiteY0" fmla="*/ 41259 h 481804"/>
                  <a:gd name="connsiteX1" fmla="*/ 80891 w 432958"/>
                  <a:gd name="connsiteY1" fmla="*/ 110444 h 481804"/>
                  <a:gd name="connsiteX2" fmla="*/ 80891 w 432958"/>
                  <a:gd name="connsiteY2" fmla="*/ 110444 h 481804"/>
                  <a:gd name="connsiteX3" fmla="*/ 13248 w 432958"/>
                  <a:gd name="connsiteY3" fmla="*/ 302298 h 481804"/>
                  <a:gd name="connsiteX4" fmla="*/ 62035 w 432958"/>
                  <a:gd name="connsiteY4" fmla="*/ 455949 h 481804"/>
                  <a:gd name="connsiteX5" fmla="*/ 233701 w 432958"/>
                  <a:gd name="connsiteY5" fmla="*/ 439406 h 481804"/>
                  <a:gd name="connsiteX6" fmla="*/ 387983 w 432958"/>
                  <a:gd name="connsiteY6" fmla="*/ 310499 h 481804"/>
                  <a:gd name="connsiteX7" fmla="*/ 340177 w 432958"/>
                  <a:gd name="connsiteY7" fmla="*/ 41329 h 481804"/>
                  <a:gd name="connsiteX8" fmla="*/ 340177 w 432958"/>
                  <a:gd name="connsiteY8" fmla="*/ 41329 h 481804"/>
                  <a:gd name="connsiteX9" fmla="*/ 340177 w 432958"/>
                  <a:gd name="connsiteY9" fmla="*/ 41189 h 481804"/>
                  <a:gd name="connsiteX10" fmla="*/ 339967 w 432958"/>
                  <a:gd name="connsiteY10" fmla="*/ 41189 h 481804"/>
                  <a:gd name="connsiteX11" fmla="*/ 346696 w 432958"/>
                  <a:gd name="connsiteY11" fmla="*/ 31726 h 481804"/>
                  <a:gd name="connsiteX12" fmla="*/ 71288 w 432958"/>
                  <a:gd name="connsiteY12" fmla="*/ 103925 h 481804"/>
                  <a:gd name="connsiteX13" fmla="*/ 1612 w 432958"/>
                  <a:gd name="connsiteY13" fmla="*/ 301316 h 481804"/>
                  <a:gd name="connsiteX14" fmla="*/ 55937 w 432958"/>
                  <a:gd name="connsiteY14" fmla="*/ 466113 h 481804"/>
                  <a:gd name="connsiteX15" fmla="*/ 56077 w 432958"/>
                  <a:gd name="connsiteY15" fmla="*/ 466113 h 481804"/>
                  <a:gd name="connsiteX16" fmla="*/ 238818 w 432958"/>
                  <a:gd name="connsiteY16" fmla="*/ 449991 h 481804"/>
                  <a:gd name="connsiteX17" fmla="*/ 397797 w 432958"/>
                  <a:gd name="connsiteY17" fmla="*/ 316948 h 481804"/>
                  <a:gd name="connsiteX18" fmla="*/ 397797 w 432958"/>
                  <a:gd name="connsiteY18" fmla="*/ 316948 h 481804"/>
                  <a:gd name="connsiteX19" fmla="*/ 346766 w 432958"/>
                  <a:gd name="connsiteY19" fmla="*/ 31726 h 481804"/>
                  <a:gd name="connsiteX20" fmla="*/ 346766 w 432958"/>
                  <a:gd name="connsiteY20" fmla="*/ 31726 h 48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32958" h="481804">
                    <a:moveTo>
                      <a:pt x="339897" y="41259"/>
                    </a:moveTo>
                    <a:cubicBezTo>
                      <a:pt x="260338" y="-16150"/>
                      <a:pt x="146992" y="11959"/>
                      <a:pt x="80891" y="110444"/>
                    </a:cubicBezTo>
                    <a:lnTo>
                      <a:pt x="80891" y="110444"/>
                    </a:lnTo>
                    <a:cubicBezTo>
                      <a:pt x="46124" y="160984"/>
                      <a:pt x="19767" y="234585"/>
                      <a:pt x="13248" y="302298"/>
                    </a:cubicBezTo>
                    <a:cubicBezTo>
                      <a:pt x="6659" y="370501"/>
                      <a:pt x="20398" y="430013"/>
                      <a:pt x="62035" y="455949"/>
                    </a:cubicBezTo>
                    <a:cubicBezTo>
                      <a:pt x="105705" y="481183"/>
                      <a:pt x="170474" y="470318"/>
                      <a:pt x="233701" y="439406"/>
                    </a:cubicBezTo>
                    <a:cubicBezTo>
                      <a:pt x="296648" y="408634"/>
                      <a:pt x="356019" y="359006"/>
                      <a:pt x="387983" y="310499"/>
                    </a:cubicBezTo>
                    <a:cubicBezTo>
                      <a:pt x="448126" y="216009"/>
                      <a:pt x="423662" y="97196"/>
                      <a:pt x="340177" y="41329"/>
                    </a:cubicBezTo>
                    <a:lnTo>
                      <a:pt x="340177" y="41329"/>
                    </a:lnTo>
                    <a:lnTo>
                      <a:pt x="340177" y="41189"/>
                    </a:lnTo>
                    <a:cubicBezTo>
                      <a:pt x="340177" y="41189"/>
                      <a:pt x="339967" y="41189"/>
                      <a:pt x="339967" y="41189"/>
                    </a:cubicBezTo>
                    <a:close/>
                    <a:moveTo>
                      <a:pt x="346696" y="31726"/>
                    </a:moveTo>
                    <a:cubicBezTo>
                      <a:pt x="260408" y="-30449"/>
                      <a:pt x="140053" y="1444"/>
                      <a:pt x="71288" y="103925"/>
                    </a:cubicBezTo>
                    <a:cubicBezTo>
                      <a:pt x="35259" y="156217"/>
                      <a:pt x="8342" y="231781"/>
                      <a:pt x="1612" y="301316"/>
                    </a:cubicBezTo>
                    <a:cubicBezTo>
                      <a:pt x="-5047" y="370431"/>
                      <a:pt x="8131" y="436392"/>
                      <a:pt x="55937" y="466113"/>
                    </a:cubicBezTo>
                    <a:lnTo>
                      <a:pt x="56077" y="466113"/>
                    </a:lnTo>
                    <a:cubicBezTo>
                      <a:pt x="105145" y="494572"/>
                      <a:pt x="174680" y="481394"/>
                      <a:pt x="238818" y="449991"/>
                    </a:cubicBezTo>
                    <a:cubicBezTo>
                      <a:pt x="303237" y="418517"/>
                      <a:pt x="364431" y="367627"/>
                      <a:pt x="397797" y="316948"/>
                    </a:cubicBezTo>
                    <a:lnTo>
                      <a:pt x="397797" y="316948"/>
                    </a:lnTo>
                    <a:cubicBezTo>
                      <a:pt x="461093" y="217411"/>
                      <a:pt x="435859" y="91448"/>
                      <a:pt x="346766" y="31726"/>
                    </a:cubicBezTo>
                    <a:lnTo>
                      <a:pt x="346766" y="31726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4C3A0EA6-24A0-E84F-AEFC-6174D91DD03C}"/>
                  </a:ext>
                </a:extLst>
              </p:cNvPr>
              <p:cNvSpPr/>
              <p:nvPr/>
            </p:nvSpPr>
            <p:spPr>
              <a:xfrm>
                <a:off x="600031" y="5415667"/>
                <a:ext cx="137636" cy="179635"/>
              </a:xfrm>
              <a:custGeom>
                <a:avLst/>
                <a:gdLst>
                  <a:gd name="connsiteX0" fmla="*/ 137636 w 137636"/>
                  <a:gd name="connsiteY0" fmla="*/ 116528 h 179635"/>
                  <a:gd name="connsiteX1" fmla="*/ 19875 w 137636"/>
                  <a:gd name="connsiteY1" fmla="*/ 174077 h 179635"/>
                  <a:gd name="connsiteX2" fmla="*/ 23099 w 137636"/>
                  <a:gd name="connsiteY2" fmla="*/ 42997 h 179635"/>
                  <a:gd name="connsiteX3" fmla="*/ 125790 w 137636"/>
                  <a:gd name="connsiteY3" fmla="*/ 9001 h 17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636" h="179635">
                    <a:moveTo>
                      <a:pt x="137636" y="116528"/>
                    </a:moveTo>
                    <a:cubicBezTo>
                      <a:pt x="112472" y="155572"/>
                      <a:pt x="51488" y="194335"/>
                      <a:pt x="19875" y="174077"/>
                    </a:cubicBezTo>
                    <a:cubicBezTo>
                      <a:pt x="-11669" y="153749"/>
                      <a:pt x="-1925" y="82041"/>
                      <a:pt x="23099" y="42997"/>
                    </a:cubicBezTo>
                    <a:cubicBezTo>
                      <a:pt x="48123" y="3954"/>
                      <a:pt x="94177" y="-11327"/>
                      <a:pt x="125790" y="9001"/>
                    </a:cubicBezTo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5082AB7-213D-5016-8241-B86EC7F445A8}"/>
                  </a:ext>
                </a:extLst>
              </p:cNvPr>
              <p:cNvSpPr/>
              <p:nvPr/>
            </p:nvSpPr>
            <p:spPr>
              <a:xfrm>
                <a:off x="599844" y="5429644"/>
                <a:ext cx="128359" cy="165499"/>
              </a:xfrm>
              <a:custGeom>
                <a:avLst/>
                <a:gdLst>
                  <a:gd name="connsiteX0" fmla="*/ 43894 w 128359"/>
                  <a:gd name="connsiteY0" fmla="*/ 136758 h 165499"/>
                  <a:gd name="connsiteX1" fmla="*/ 47118 w 128359"/>
                  <a:gd name="connsiteY1" fmla="*/ 5678 h 165499"/>
                  <a:gd name="connsiteX2" fmla="*/ 51114 w 128359"/>
                  <a:gd name="connsiteY2" fmla="*/ 0 h 165499"/>
                  <a:gd name="connsiteX3" fmla="*/ 23145 w 128359"/>
                  <a:gd name="connsiteY3" fmla="*/ 28810 h 165499"/>
                  <a:gd name="connsiteX4" fmla="*/ 19921 w 128359"/>
                  <a:gd name="connsiteY4" fmla="*/ 159890 h 165499"/>
                  <a:gd name="connsiteX5" fmla="*/ 128360 w 128359"/>
                  <a:gd name="connsiteY5" fmla="*/ 114958 h 165499"/>
                  <a:gd name="connsiteX6" fmla="*/ 43894 w 128359"/>
                  <a:gd name="connsiteY6" fmla="*/ 136758 h 165499"/>
                  <a:gd name="connsiteX7" fmla="*/ 43894 w 128359"/>
                  <a:gd name="connsiteY7" fmla="*/ 136758 h 165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8359" h="165499">
                    <a:moveTo>
                      <a:pt x="43894" y="136758"/>
                    </a:moveTo>
                    <a:cubicBezTo>
                      <a:pt x="12350" y="116430"/>
                      <a:pt x="22094" y="44721"/>
                      <a:pt x="47118" y="5678"/>
                    </a:cubicBezTo>
                    <a:cubicBezTo>
                      <a:pt x="48450" y="3785"/>
                      <a:pt x="49712" y="1823"/>
                      <a:pt x="51114" y="0"/>
                    </a:cubicBezTo>
                    <a:cubicBezTo>
                      <a:pt x="40459" y="7220"/>
                      <a:pt x="30786" y="16823"/>
                      <a:pt x="23145" y="28810"/>
                    </a:cubicBezTo>
                    <a:cubicBezTo>
                      <a:pt x="-2019" y="67853"/>
                      <a:pt x="-11622" y="139562"/>
                      <a:pt x="19921" y="159890"/>
                    </a:cubicBezTo>
                    <a:cubicBezTo>
                      <a:pt x="48170" y="178045"/>
                      <a:pt x="99760" y="149235"/>
                      <a:pt x="128360" y="114958"/>
                    </a:cubicBezTo>
                    <a:cubicBezTo>
                      <a:pt x="100391" y="137249"/>
                      <a:pt x="65413" y="150497"/>
                      <a:pt x="43894" y="136758"/>
                    </a:cubicBezTo>
                    <a:lnTo>
                      <a:pt x="43894" y="136758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FB46868-BB31-5210-6622-0B5F122F784B}"/>
                  </a:ext>
                </a:extLst>
              </p:cNvPr>
              <p:cNvSpPr/>
              <p:nvPr/>
            </p:nvSpPr>
            <p:spPr>
              <a:xfrm>
                <a:off x="594069" y="5409684"/>
                <a:ext cx="149372" cy="191413"/>
              </a:xfrm>
              <a:custGeom>
                <a:avLst/>
                <a:gdLst>
                  <a:gd name="connsiteX0" fmla="*/ 128528 w 149372"/>
                  <a:gd name="connsiteY0" fmla="*/ 19890 h 191413"/>
                  <a:gd name="connsiteX1" fmla="*/ 33968 w 149372"/>
                  <a:gd name="connsiteY1" fmla="*/ 52064 h 191413"/>
                  <a:gd name="connsiteX2" fmla="*/ 12028 w 149372"/>
                  <a:gd name="connsiteY2" fmla="*/ 121880 h 191413"/>
                  <a:gd name="connsiteX3" fmla="*/ 15042 w 149372"/>
                  <a:gd name="connsiteY3" fmla="*/ 154755 h 191413"/>
                  <a:gd name="connsiteX4" fmla="*/ 28921 w 149372"/>
                  <a:gd name="connsiteY4" fmla="*/ 175083 h 191413"/>
                  <a:gd name="connsiteX5" fmla="*/ 53174 w 149372"/>
                  <a:gd name="connsiteY5" fmla="*/ 179289 h 191413"/>
                  <a:gd name="connsiteX6" fmla="*/ 84297 w 149372"/>
                  <a:gd name="connsiteY6" fmla="*/ 168424 h 191413"/>
                  <a:gd name="connsiteX7" fmla="*/ 138622 w 149372"/>
                  <a:gd name="connsiteY7" fmla="*/ 119356 h 191413"/>
                  <a:gd name="connsiteX8" fmla="*/ 146683 w 149372"/>
                  <a:gd name="connsiteY8" fmla="*/ 117604 h 191413"/>
                  <a:gd name="connsiteX9" fmla="*/ 148435 w 149372"/>
                  <a:gd name="connsiteY9" fmla="*/ 125665 h 191413"/>
                  <a:gd name="connsiteX10" fmla="*/ 89835 w 149372"/>
                  <a:gd name="connsiteY10" fmla="*/ 178658 h 191413"/>
                  <a:gd name="connsiteX11" fmla="*/ 54716 w 149372"/>
                  <a:gd name="connsiteY11" fmla="*/ 190855 h 191413"/>
                  <a:gd name="connsiteX12" fmla="*/ 22612 w 149372"/>
                  <a:gd name="connsiteY12" fmla="*/ 184896 h 191413"/>
                  <a:gd name="connsiteX13" fmla="*/ 3826 w 149372"/>
                  <a:gd name="connsiteY13" fmla="*/ 158120 h 191413"/>
                  <a:gd name="connsiteX14" fmla="*/ 322 w 149372"/>
                  <a:gd name="connsiteY14" fmla="*/ 121039 h 191413"/>
                  <a:gd name="connsiteX15" fmla="*/ 24084 w 149372"/>
                  <a:gd name="connsiteY15" fmla="*/ 45685 h 191413"/>
                  <a:gd name="connsiteX16" fmla="*/ 134906 w 149372"/>
                  <a:gd name="connsiteY16" fmla="*/ 10006 h 191413"/>
                  <a:gd name="connsiteX17" fmla="*/ 136659 w 149372"/>
                  <a:gd name="connsiteY17" fmla="*/ 18067 h 191413"/>
                  <a:gd name="connsiteX18" fmla="*/ 128598 w 149372"/>
                  <a:gd name="connsiteY18" fmla="*/ 19820 h 191413"/>
                  <a:gd name="connsiteX19" fmla="*/ 128598 w 149372"/>
                  <a:gd name="connsiteY19" fmla="*/ 19820 h 19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9372" h="191413">
                    <a:moveTo>
                      <a:pt x="128528" y="19890"/>
                    </a:moveTo>
                    <a:cubicBezTo>
                      <a:pt x="100559" y="1875"/>
                      <a:pt x="57871" y="14703"/>
                      <a:pt x="33968" y="52064"/>
                    </a:cubicBezTo>
                    <a:cubicBezTo>
                      <a:pt x="22051" y="70710"/>
                      <a:pt x="13640" y="97416"/>
                      <a:pt x="12028" y="121880"/>
                    </a:cubicBezTo>
                    <a:cubicBezTo>
                      <a:pt x="11257" y="134077"/>
                      <a:pt x="12168" y="145432"/>
                      <a:pt x="15042" y="154755"/>
                    </a:cubicBezTo>
                    <a:cubicBezTo>
                      <a:pt x="17916" y="164078"/>
                      <a:pt x="22542" y="171017"/>
                      <a:pt x="28921" y="175083"/>
                    </a:cubicBezTo>
                    <a:cubicBezTo>
                      <a:pt x="35300" y="179149"/>
                      <a:pt x="43571" y="180550"/>
                      <a:pt x="53174" y="179289"/>
                    </a:cubicBezTo>
                    <a:cubicBezTo>
                      <a:pt x="62847" y="178027"/>
                      <a:pt x="73502" y="174172"/>
                      <a:pt x="84297" y="168424"/>
                    </a:cubicBezTo>
                    <a:cubicBezTo>
                      <a:pt x="105887" y="156788"/>
                      <a:pt x="126635" y="138002"/>
                      <a:pt x="138622" y="119356"/>
                    </a:cubicBezTo>
                    <a:cubicBezTo>
                      <a:pt x="140374" y="116623"/>
                      <a:pt x="143949" y="115852"/>
                      <a:pt x="146683" y="117604"/>
                    </a:cubicBezTo>
                    <a:cubicBezTo>
                      <a:pt x="149416" y="119356"/>
                      <a:pt x="150187" y="122931"/>
                      <a:pt x="148435" y="125665"/>
                    </a:cubicBezTo>
                    <a:cubicBezTo>
                      <a:pt x="135257" y="146063"/>
                      <a:pt x="112966" y="166181"/>
                      <a:pt x="89835" y="178658"/>
                    </a:cubicBezTo>
                    <a:cubicBezTo>
                      <a:pt x="78269" y="184896"/>
                      <a:pt x="66212" y="189312"/>
                      <a:pt x="54716" y="190855"/>
                    </a:cubicBezTo>
                    <a:cubicBezTo>
                      <a:pt x="43221" y="192397"/>
                      <a:pt x="32005" y="190855"/>
                      <a:pt x="22612" y="184896"/>
                    </a:cubicBezTo>
                    <a:cubicBezTo>
                      <a:pt x="13219" y="178868"/>
                      <a:pt x="7261" y="169195"/>
                      <a:pt x="3826" y="158120"/>
                    </a:cubicBezTo>
                    <a:cubicBezTo>
                      <a:pt x="392" y="147044"/>
                      <a:pt x="-590" y="134217"/>
                      <a:pt x="322" y="121039"/>
                    </a:cubicBezTo>
                    <a:cubicBezTo>
                      <a:pt x="2004" y="94823"/>
                      <a:pt x="10976" y="66083"/>
                      <a:pt x="24084" y="45685"/>
                    </a:cubicBezTo>
                    <a:cubicBezTo>
                      <a:pt x="50160" y="4959"/>
                      <a:pt x="99648" y="-12705"/>
                      <a:pt x="134906" y="10006"/>
                    </a:cubicBezTo>
                    <a:cubicBezTo>
                      <a:pt x="137640" y="11759"/>
                      <a:pt x="138411" y="15334"/>
                      <a:pt x="136659" y="18067"/>
                    </a:cubicBezTo>
                    <a:cubicBezTo>
                      <a:pt x="134906" y="20801"/>
                      <a:pt x="131332" y="21572"/>
                      <a:pt x="128598" y="19820"/>
                    </a:cubicBezTo>
                    <a:lnTo>
                      <a:pt x="128598" y="19820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955F867E-6384-16EF-B58F-C2D39461B91A}"/>
                  </a:ext>
                </a:extLst>
              </p:cNvPr>
              <p:cNvSpPr/>
              <p:nvPr/>
            </p:nvSpPr>
            <p:spPr>
              <a:xfrm>
                <a:off x="828200" y="5280704"/>
                <a:ext cx="201869" cy="164768"/>
              </a:xfrm>
              <a:custGeom>
                <a:avLst/>
                <a:gdLst>
                  <a:gd name="connsiteX0" fmla="*/ 200016 w 201869"/>
                  <a:gd name="connsiteY0" fmla="*/ 106462 h 164768"/>
                  <a:gd name="connsiteX1" fmla="*/ 120106 w 201869"/>
                  <a:gd name="connsiteY1" fmla="*/ 3631 h 164768"/>
                  <a:gd name="connsiteX2" fmla="*/ 1854 w 201869"/>
                  <a:gd name="connsiteY2" fmla="*/ 58306 h 164768"/>
                  <a:gd name="connsiteX3" fmla="*/ 81764 w 201869"/>
                  <a:gd name="connsiteY3" fmla="*/ 161137 h 164768"/>
                  <a:gd name="connsiteX4" fmla="*/ 200016 w 201869"/>
                  <a:gd name="connsiteY4" fmla="*/ 106462 h 16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869" h="164768">
                    <a:moveTo>
                      <a:pt x="200016" y="106462"/>
                    </a:moveTo>
                    <a:cubicBezTo>
                      <a:pt x="210600" y="63002"/>
                      <a:pt x="174781" y="16879"/>
                      <a:pt x="120106" y="3631"/>
                    </a:cubicBezTo>
                    <a:cubicBezTo>
                      <a:pt x="65361" y="-9687"/>
                      <a:pt x="12438" y="14776"/>
                      <a:pt x="1854" y="58306"/>
                    </a:cubicBezTo>
                    <a:cubicBezTo>
                      <a:pt x="-8731" y="101766"/>
                      <a:pt x="27088" y="147889"/>
                      <a:pt x="81764" y="161137"/>
                    </a:cubicBezTo>
                    <a:cubicBezTo>
                      <a:pt x="136509" y="174455"/>
                      <a:pt x="189431" y="149992"/>
                      <a:pt x="200016" y="10646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1E26BF6-F0AD-AACC-B482-98CE3A150E79}"/>
                  </a:ext>
                </a:extLst>
              </p:cNvPr>
              <p:cNvSpPr/>
              <p:nvPr/>
            </p:nvSpPr>
            <p:spPr>
              <a:xfrm>
                <a:off x="850791" y="5335380"/>
                <a:ext cx="184751" cy="135999"/>
              </a:xfrm>
              <a:custGeom>
                <a:avLst/>
                <a:gdLst>
                  <a:gd name="connsiteX0" fmla="*/ 151980 w 184751"/>
                  <a:gd name="connsiteY0" fmla="*/ 103027 h 135999"/>
                  <a:gd name="connsiteX1" fmla="*/ 72140 w 184751"/>
                  <a:gd name="connsiteY1" fmla="*/ 131976 h 135999"/>
                  <a:gd name="connsiteX2" fmla="*/ 2465 w 184751"/>
                  <a:gd name="connsiteY2" fmla="*/ 89708 h 135999"/>
                  <a:gd name="connsiteX3" fmla="*/ 80762 w 184751"/>
                  <a:gd name="connsiteY3" fmla="*/ 13514 h 135999"/>
                  <a:gd name="connsiteX4" fmla="*/ 178617 w 184751"/>
                  <a:gd name="connsiteY4" fmla="*/ 25781 h 135999"/>
                  <a:gd name="connsiteX5" fmla="*/ 151980 w 184751"/>
                  <a:gd name="connsiteY5" fmla="*/ 103027 h 135999"/>
                  <a:gd name="connsiteX6" fmla="*/ 151980 w 184751"/>
                  <a:gd name="connsiteY6" fmla="*/ 103027 h 13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751" h="135999">
                    <a:moveTo>
                      <a:pt x="151980" y="103027"/>
                    </a:moveTo>
                    <a:lnTo>
                      <a:pt x="72140" y="131976"/>
                    </a:lnTo>
                    <a:cubicBezTo>
                      <a:pt x="33237" y="145996"/>
                      <a:pt x="13960" y="121322"/>
                      <a:pt x="2465" y="89708"/>
                    </a:cubicBezTo>
                    <a:cubicBezTo>
                      <a:pt x="-8961" y="58165"/>
                      <a:pt x="19708" y="35384"/>
                      <a:pt x="80762" y="13514"/>
                    </a:cubicBezTo>
                    <a:cubicBezTo>
                      <a:pt x="141746" y="-8426"/>
                      <a:pt x="168102" y="-3169"/>
                      <a:pt x="178617" y="25781"/>
                    </a:cubicBezTo>
                    <a:cubicBezTo>
                      <a:pt x="189131" y="54730"/>
                      <a:pt x="189552" y="89288"/>
                      <a:pt x="151980" y="103027"/>
                    </a:cubicBezTo>
                    <a:lnTo>
                      <a:pt x="151980" y="103027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0A5F9F0-BC20-6551-738B-0317836E194E}"/>
                  </a:ext>
                </a:extLst>
              </p:cNvPr>
              <p:cNvSpPr/>
              <p:nvPr/>
            </p:nvSpPr>
            <p:spPr>
              <a:xfrm>
                <a:off x="851706" y="5337156"/>
                <a:ext cx="177070" cy="119965"/>
              </a:xfrm>
              <a:custGeom>
                <a:avLst/>
                <a:gdLst>
                  <a:gd name="connsiteX0" fmla="*/ 10732 w 177070"/>
                  <a:gd name="connsiteY0" fmla="*/ 101811 h 119965"/>
                  <a:gd name="connsiteX1" fmla="*/ 89030 w 177070"/>
                  <a:gd name="connsiteY1" fmla="*/ 25616 h 119965"/>
                  <a:gd name="connsiteX2" fmla="*/ 177071 w 177070"/>
                  <a:gd name="connsiteY2" fmla="*/ 21971 h 119965"/>
                  <a:gd name="connsiteX3" fmla="*/ 80759 w 177070"/>
                  <a:gd name="connsiteY3" fmla="*/ 13490 h 119965"/>
                  <a:gd name="connsiteX4" fmla="*/ 2461 w 177070"/>
                  <a:gd name="connsiteY4" fmla="*/ 89684 h 119965"/>
                  <a:gd name="connsiteX5" fmla="*/ 18723 w 177070"/>
                  <a:gd name="connsiteY5" fmla="*/ 119966 h 119965"/>
                  <a:gd name="connsiteX6" fmla="*/ 10732 w 177070"/>
                  <a:gd name="connsiteY6" fmla="*/ 101811 h 119965"/>
                  <a:gd name="connsiteX7" fmla="*/ 10732 w 177070"/>
                  <a:gd name="connsiteY7" fmla="*/ 101811 h 119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7070" h="119965">
                    <a:moveTo>
                      <a:pt x="10732" y="101811"/>
                    </a:moveTo>
                    <a:cubicBezTo>
                      <a:pt x="-1535" y="67814"/>
                      <a:pt x="21667" y="49870"/>
                      <a:pt x="89030" y="25616"/>
                    </a:cubicBezTo>
                    <a:cubicBezTo>
                      <a:pt x="136275" y="8653"/>
                      <a:pt x="162771" y="7952"/>
                      <a:pt x="177071" y="21971"/>
                    </a:cubicBezTo>
                    <a:cubicBezTo>
                      <a:pt x="165645" y="-3614"/>
                      <a:pt x="139079" y="-7399"/>
                      <a:pt x="80759" y="13490"/>
                    </a:cubicBezTo>
                    <a:cubicBezTo>
                      <a:pt x="19775" y="35430"/>
                      <a:pt x="-8965" y="58141"/>
                      <a:pt x="2461" y="89684"/>
                    </a:cubicBezTo>
                    <a:cubicBezTo>
                      <a:pt x="6737" y="101250"/>
                      <a:pt x="11854" y="111835"/>
                      <a:pt x="18723" y="119966"/>
                    </a:cubicBezTo>
                    <a:cubicBezTo>
                      <a:pt x="15639" y="114428"/>
                      <a:pt x="13046" y="108260"/>
                      <a:pt x="10732" y="101811"/>
                    </a:cubicBezTo>
                    <a:lnTo>
                      <a:pt x="10732" y="101811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10D7C2C-E3D2-273F-E442-C7C08975477F}"/>
                  </a:ext>
                </a:extLst>
              </p:cNvPr>
              <p:cNvSpPr/>
              <p:nvPr/>
            </p:nvSpPr>
            <p:spPr>
              <a:xfrm>
                <a:off x="844964" y="5329497"/>
                <a:ext cx="196398" cy="147701"/>
              </a:xfrm>
              <a:custGeom>
                <a:avLst/>
                <a:gdLst>
                  <a:gd name="connsiteX0" fmla="*/ 153601 w 196398"/>
                  <a:gd name="connsiteY0" fmla="*/ 12247 h 147701"/>
                  <a:gd name="connsiteX1" fmla="*/ 88552 w 196398"/>
                  <a:gd name="connsiteY1" fmla="*/ 24934 h 147701"/>
                  <a:gd name="connsiteX2" fmla="*/ 24274 w 196398"/>
                  <a:gd name="connsiteY2" fmla="*/ 58230 h 147701"/>
                  <a:gd name="connsiteX3" fmla="*/ 12778 w 196398"/>
                  <a:gd name="connsiteY3" fmla="*/ 75123 h 147701"/>
                  <a:gd name="connsiteX4" fmla="*/ 13829 w 196398"/>
                  <a:gd name="connsiteY4" fmla="*/ 93629 h 147701"/>
                  <a:gd name="connsiteX5" fmla="*/ 36330 w 196398"/>
                  <a:gd name="connsiteY5" fmla="*/ 129167 h 147701"/>
                  <a:gd name="connsiteX6" fmla="*/ 76005 w 196398"/>
                  <a:gd name="connsiteY6" fmla="*/ 132392 h 147701"/>
                  <a:gd name="connsiteX7" fmla="*/ 76005 w 196398"/>
                  <a:gd name="connsiteY7" fmla="*/ 132392 h 147701"/>
                  <a:gd name="connsiteX8" fmla="*/ 155844 w 196398"/>
                  <a:gd name="connsiteY8" fmla="*/ 103442 h 147701"/>
                  <a:gd name="connsiteX9" fmla="*/ 155844 w 196398"/>
                  <a:gd name="connsiteY9" fmla="*/ 103442 h 147701"/>
                  <a:gd name="connsiteX10" fmla="*/ 183532 w 196398"/>
                  <a:gd name="connsiteY10" fmla="*/ 74703 h 147701"/>
                  <a:gd name="connsiteX11" fmla="*/ 179046 w 196398"/>
                  <a:gd name="connsiteY11" fmla="*/ 33696 h 147701"/>
                  <a:gd name="connsiteX12" fmla="*/ 169583 w 196398"/>
                  <a:gd name="connsiteY12" fmla="*/ 18906 h 147701"/>
                  <a:gd name="connsiteX13" fmla="*/ 153741 w 196398"/>
                  <a:gd name="connsiteY13" fmla="*/ 12247 h 147701"/>
                  <a:gd name="connsiteX14" fmla="*/ 153741 w 196398"/>
                  <a:gd name="connsiteY14" fmla="*/ 12247 h 147701"/>
                  <a:gd name="connsiteX15" fmla="*/ 177084 w 196398"/>
                  <a:gd name="connsiteY15" fmla="*/ 10004 h 147701"/>
                  <a:gd name="connsiteX16" fmla="*/ 189911 w 196398"/>
                  <a:gd name="connsiteY16" fmla="*/ 29631 h 147701"/>
                  <a:gd name="connsiteX17" fmla="*/ 194818 w 196398"/>
                  <a:gd name="connsiteY17" fmla="*/ 77296 h 147701"/>
                  <a:gd name="connsiteX18" fmla="*/ 159770 w 196398"/>
                  <a:gd name="connsiteY18" fmla="*/ 114377 h 147701"/>
                  <a:gd name="connsiteX19" fmla="*/ 159770 w 196398"/>
                  <a:gd name="connsiteY19" fmla="*/ 114377 h 147701"/>
                  <a:gd name="connsiteX20" fmla="*/ 79930 w 196398"/>
                  <a:gd name="connsiteY20" fmla="*/ 143327 h 147701"/>
                  <a:gd name="connsiteX21" fmla="*/ 79930 w 196398"/>
                  <a:gd name="connsiteY21" fmla="*/ 143327 h 147701"/>
                  <a:gd name="connsiteX22" fmla="*/ 29321 w 196398"/>
                  <a:gd name="connsiteY22" fmla="*/ 138490 h 147701"/>
                  <a:gd name="connsiteX23" fmla="*/ 2824 w 196398"/>
                  <a:gd name="connsiteY23" fmla="*/ 97554 h 147701"/>
                  <a:gd name="connsiteX24" fmla="*/ 1492 w 196398"/>
                  <a:gd name="connsiteY24" fmla="*/ 71759 h 147701"/>
                  <a:gd name="connsiteX25" fmla="*/ 16283 w 196398"/>
                  <a:gd name="connsiteY25" fmla="*/ 49538 h 147701"/>
                  <a:gd name="connsiteX26" fmla="*/ 84556 w 196398"/>
                  <a:gd name="connsiteY26" fmla="*/ 13859 h 147701"/>
                  <a:gd name="connsiteX27" fmla="*/ 155214 w 196398"/>
                  <a:gd name="connsiteY27" fmla="*/ 611 h 147701"/>
                  <a:gd name="connsiteX28" fmla="*/ 177084 w 196398"/>
                  <a:gd name="connsiteY28" fmla="*/ 10004 h 147701"/>
                  <a:gd name="connsiteX29" fmla="*/ 177084 w 196398"/>
                  <a:gd name="connsiteY29" fmla="*/ 10004 h 147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96398" h="147701">
                    <a:moveTo>
                      <a:pt x="153601" y="12247"/>
                    </a:moveTo>
                    <a:cubicBezTo>
                      <a:pt x="139582" y="10284"/>
                      <a:pt x="118904" y="13929"/>
                      <a:pt x="88552" y="24934"/>
                    </a:cubicBezTo>
                    <a:cubicBezTo>
                      <a:pt x="58130" y="35869"/>
                      <a:pt x="36681" y="46734"/>
                      <a:pt x="24274" y="58230"/>
                    </a:cubicBezTo>
                    <a:cubicBezTo>
                      <a:pt x="18105" y="63908"/>
                      <a:pt x="14390" y="69516"/>
                      <a:pt x="12778" y="75123"/>
                    </a:cubicBezTo>
                    <a:cubicBezTo>
                      <a:pt x="11166" y="80661"/>
                      <a:pt x="11306" y="86759"/>
                      <a:pt x="13829" y="93629"/>
                    </a:cubicBezTo>
                    <a:cubicBezTo>
                      <a:pt x="19437" y="109120"/>
                      <a:pt x="26657" y="121877"/>
                      <a:pt x="36330" y="129167"/>
                    </a:cubicBezTo>
                    <a:cubicBezTo>
                      <a:pt x="45653" y="136177"/>
                      <a:pt x="58060" y="138841"/>
                      <a:pt x="76005" y="132392"/>
                    </a:cubicBezTo>
                    <a:lnTo>
                      <a:pt x="76005" y="132392"/>
                    </a:lnTo>
                    <a:lnTo>
                      <a:pt x="155844" y="103442"/>
                    </a:lnTo>
                    <a:lnTo>
                      <a:pt x="155844" y="103442"/>
                    </a:lnTo>
                    <a:cubicBezTo>
                      <a:pt x="172878" y="97204"/>
                      <a:pt x="180729" y="86689"/>
                      <a:pt x="183532" y="74703"/>
                    </a:cubicBezTo>
                    <a:cubicBezTo>
                      <a:pt x="186406" y="62296"/>
                      <a:pt x="184093" y="47645"/>
                      <a:pt x="179046" y="33696"/>
                    </a:cubicBezTo>
                    <a:cubicBezTo>
                      <a:pt x="176663" y="27107"/>
                      <a:pt x="173509" y="22341"/>
                      <a:pt x="169583" y="18906"/>
                    </a:cubicBezTo>
                    <a:cubicBezTo>
                      <a:pt x="165658" y="15541"/>
                      <a:pt x="160541" y="13228"/>
                      <a:pt x="153741" y="12247"/>
                    </a:cubicBezTo>
                    <a:lnTo>
                      <a:pt x="153741" y="12247"/>
                    </a:lnTo>
                    <a:close/>
                    <a:moveTo>
                      <a:pt x="177084" y="10004"/>
                    </a:moveTo>
                    <a:cubicBezTo>
                      <a:pt x="182902" y="15051"/>
                      <a:pt x="187037" y="21710"/>
                      <a:pt x="189911" y="29631"/>
                    </a:cubicBezTo>
                    <a:cubicBezTo>
                      <a:pt x="195379" y="44631"/>
                      <a:pt x="198463" y="61735"/>
                      <a:pt x="194818" y="77296"/>
                    </a:cubicBezTo>
                    <a:cubicBezTo>
                      <a:pt x="191033" y="93278"/>
                      <a:pt x="180378" y="106877"/>
                      <a:pt x="159770" y="114377"/>
                    </a:cubicBezTo>
                    <a:lnTo>
                      <a:pt x="159770" y="114377"/>
                    </a:lnTo>
                    <a:lnTo>
                      <a:pt x="79930" y="143327"/>
                    </a:lnTo>
                    <a:lnTo>
                      <a:pt x="79930" y="143327"/>
                    </a:lnTo>
                    <a:cubicBezTo>
                      <a:pt x="58971" y="150897"/>
                      <a:pt x="42288" y="148234"/>
                      <a:pt x="29321" y="138490"/>
                    </a:cubicBezTo>
                    <a:cubicBezTo>
                      <a:pt x="16844" y="129097"/>
                      <a:pt x="8642" y="113676"/>
                      <a:pt x="2824" y="97554"/>
                    </a:cubicBezTo>
                    <a:cubicBezTo>
                      <a:pt x="-400" y="88652"/>
                      <a:pt x="-891" y="80030"/>
                      <a:pt x="1492" y="71759"/>
                    </a:cubicBezTo>
                    <a:cubicBezTo>
                      <a:pt x="3876" y="63557"/>
                      <a:pt x="8993" y="56197"/>
                      <a:pt x="16283" y="49538"/>
                    </a:cubicBezTo>
                    <a:cubicBezTo>
                      <a:pt x="30582" y="36290"/>
                      <a:pt x="53924" y="24864"/>
                      <a:pt x="84556" y="13859"/>
                    </a:cubicBezTo>
                    <a:cubicBezTo>
                      <a:pt x="115189" y="2854"/>
                      <a:pt x="138180" y="-1772"/>
                      <a:pt x="155214" y="611"/>
                    </a:cubicBezTo>
                    <a:cubicBezTo>
                      <a:pt x="163905" y="1873"/>
                      <a:pt x="171195" y="4957"/>
                      <a:pt x="177084" y="10004"/>
                    </a:cubicBezTo>
                    <a:lnTo>
                      <a:pt x="177084" y="1000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E265F1C-8617-1509-E9C4-C6AF811A6AD5}"/>
                  </a:ext>
                </a:extLst>
              </p:cNvPr>
              <p:cNvSpPr/>
              <p:nvPr/>
            </p:nvSpPr>
            <p:spPr>
              <a:xfrm>
                <a:off x="964583" y="5365994"/>
                <a:ext cx="37191" cy="43816"/>
              </a:xfrm>
              <a:custGeom>
                <a:avLst/>
                <a:gdLst>
                  <a:gd name="connsiteX0" fmla="*/ 37066 w 37191"/>
                  <a:gd name="connsiteY0" fmla="*/ 23696 h 43816"/>
                  <a:gd name="connsiteX1" fmla="*/ 20664 w 37191"/>
                  <a:gd name="connsiteY1" fmla="*/ 73 h 43816"/>
                  <a:gd name="connsiteX2" fmla="*/ 126 w 37191"/>
                  <a:gd name="connsiteY2" fmla="*/ 20121 h 43816"/>
                  <a:gd name="connsiteX3" fmla="*/ 16528 w 37191"/>
                  <a:gd name="connsiteY3" fmla="*/ 43743 h 43816"/>
                  <a:gd name="connsiteX4" fmla="*/ 37066 w 37191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91" h="43816">
                    <a:moveTo>
                      <a:pt x="37066" y="23696"/>
                    </a:moveTo>
                    <a:cubicBezTo>
                      <a:pt x="38258" y="11639"/>
                      <a:pt x="30828" y="1125"/>
                      <a:pt x="20664" y="73"/>
                    </a:cubicBezTo>
                    <a:cubicBezTo>
                      <a:pt x="10430" y="-908"/>
                      <a:pt x="1247" y="8064"/>
                      <a:pt x="126" y="20121"/>
                    </a:cubicBezTo>
                    <a:cubicBezTo>
                      <a:pt x="-1066" y="32177"/>
                      <a:pt x="6364" y="42692"/>
                      <a:pt x="16528" y="43743"/>
                    </a:cubicBezTo>
                    <a:cubicBezTo>
                      <a:pt x="26762" y="44725"/>
                      <a:pt x="35945" y="35752"/>
                      <a:pt x="37066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042C460-04F0-1F98-1B24-483B613161A4}"/>
                  </a:ext>
                </a:extLst>
              </p:cNvPr>
              <p:cNvSpPr/>
              <p:nvPr/>
            </p:nvSpPr>
            <p:spPr>
              <a:xfrm>
                <a:off x="906486" y="5385270"/>
                <a:ext cx="37179" cy="43816"/>
              </a:xfrm>
              <a:custGeom>
                <a:avLst/>
                <a:gdLst>
                  <a:gd name="connsiteX0" fmla="*/ 37054 w 37179"/>
                  <a:gd name="connsiteY0" fmla="*/ 23696 h 43816"/>
                  <a:gd name="connsiteX1" fmla="*/ 20651 w 37179"/>
                  <a:gd name="connsiteY1" fmla="*/ 73 h 43816"/>
                  <a:gd name="connsiteX2" fmla="*/ 113 w 37179"/>
                  <a:gd name="connsiteY2" fmla="*/ 20121 h 43816"/>
                  <a:gd name="connsiteX3" fmla="*/ 16515 w 37179"/>
                  <a:gd name="connsiteY3" fmla="*/ 43743 h 43816"/>
                  <a:gd name="connsiteX4" fmla="*/ 37054 w 37179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79" h="43816">
                    <a:moveTo>
                      <a:pt x="37054" y="23696"/>
                    </a:moveTo>
                    <a:cubicBezTo>
                      <a:pt x="38245" y="11639"/>
                      <a:pt x="30815" y="1125"/>
                      <a:pt x="20651" y="73"/>
                    </a:cubicBezTo>
                    <a:cubicBezTo>
                      <a:pt x="10417" y="-908"/>
                      <a:pt x="1234" y="8064"/>
                      <a:pt x="113" y="20121"/>
                    </a:cubicBezTo>
                    <a:cubicBezTo>
                      <a:pt x="-1009" y="32178"/>
                      <a:pt x="6351" y="42692"/>
                      <a:pt x="16515" y="43743"/>
                    </a:cubicBezTo>
                    <a:cubicBezTo>
                      <a:pt x="26750" y="44725"/>
                      <a:pt x="35932" y="35752"/>
                      <a:pt x="37054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D942BEE-7EF8-8B2C-E75E-71FCD27B7D66}"/>
                  </a:ext>
                </a:extLst>
              </p:cNvPr>
              <p:cNvSpPr/>
              <p:nvPr/>
            </p:nvSpPr>
            <p:spPr>
              <a:xfrm>
                <a:off x="922651" y="5388428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30B293B1-B86F-E383-64D9-F40E56D39F04}"/>
                  </a:ext>
                </a:extLst>
              </p:cNvPr>
              <p:cNvSpPr/>
              <p:nvPr/>
            </p:nvSpPr>
            <p:spPr>
              <a:xfrm>
                <a:off x="980060" y="5369852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C3CCC63-97DD-126D-935F-ABFB30DCB137}"/>
                </a:ext>
              </a:extLst>
            </p:cNvPr>
            <p:cNvSpPr/>
            <p:nvPr/>
          </p:nvSpPr>
          <p:spPr>
            <a:xfrm>
              <a:off x="1277478" y="5274241"/>
              <a:ext cx="982889" cy="392188"/>
            </a:xfrm>
            <a:custGeom>
              <a:avLst/>
              <a:gdLst>
                <a:gd name="connsiteX0" fmla="*/ 87480 w 982889"/>
                <a:gd name="connsiteY0" fmla="*/ 210149 h 392188"/>
                <a:gd name="connsiteX1" fmla="*/ 55306 w 982889"/>
                <a:gd name="connsiteY1" fmla="*/ 195078 h 392188"/>
                <a:gd name="connsiteX2" fmla="*/ 31053 w 982889"/>
                <a:gd name="connsiteY2" fmla="*/ 175521 h 392188"/>
                <a:gd name="connsiteX3" fmla="*/ 15491 w 982889"/>
                <a:gd name="connsiteY3" fmla="*/ 148324 h 392188"/>
                <a:gd name="connsiteX4" fmla="*/ 9954 w 982889"/>
                <a:gd name="connsiteY4" fmla="*/ 110332 h 392188"/>
                <a:gd name="connsiteX5" fmla="*/ 19206 w 982889"/>
                <a:gd name="connsiteY5" fmla="*/ 62806 h 392188"/>
                <a:gd name="connsiteX6" fmla="*/ 45352 w 982889"/>
                <a:gd name="connsiteY6" fmla="*/ 28249 h 392188"/>
                <a:gd name="connsiteX7" fmla="*/ 86008 w 982889"/>
                <a:gd name="connsiteY7" fmla="*/ 7150 h 392188"/>
                <a:gd name="connsiteX8" fmla="*/ 139281 w 982889"/>
                <a:gd name="connsiteY8" fmla="*/ 0 h 392188"/>
                <a:gd name="connsiteX9" fmla="*/ 189680 w 982889"/>
                <a:gd name="connsiteY9" fmla="*/ 4767 h 392188"/>
                <a:gd name="connsiteX10" fmla="*/ 239028 w 982889"/>
                <a:gd name="connsiteY10" fmla="*/ 18505 h 392188"/>
                <a:gd name="connsiteX11" fmla="*/ 222135 w 982889"/>
                <a:gd name="connsiteY11" fmla="*/ 78648 h 392188"/>
                <a:gd name="connsiteX12" fmla="*/ 206013 w 982889"/>
                <a:gd name="connsiteY12" fmla="*/ 72339 h 392188"/>
                <a:gd name="connsiteX13" fmla="*/ 188629 w 982889"/>
                <a:gd name="connsiteY13" fmla="*/ 67082 h 392188"/>
                <a:gd name="connsiteX14" fmla="*/ 167810 w 982889"/>
                <a:gd name="connsiteY14" fmla="*/ 63647 h 392188"/>
                <a:gd name="connsiteX15" fmla="*/ 141454 w 982889"/>
                <a:gd name="connsiteY15" fmla="*/ 62316 h 392188"/>
                <a:gd name="connsiteX16" fmla="*/ 123229 w 982889"/>
                <a:gd name="connsiteY16" fmla="*/ 63928 h 392188"/>
                <a:gd name="connsiteX17" fmla="*/ 106616 w 982889"/>
                <a:gd name="connsiteY17" fmla="*/ 69746 h 392188"/>
                <a:gd name="connsiteX18" fmla="*/ 94490 w 982889"/>
                <a:gd name="connsiteY18" fmla="*/ 82153 h 392188"/>
                <a:gd name="connsiteX19" fmla="*/ 89723 w 982889"/>
                <a:gd name="connsiteY19" fmla="*/ 103532 h 392188"/>
                <a:gd name="connsiteX20" fmla="*/ 93438 w 982889"/>
                <a:gd name="connsiteY20" fmla="*/ 121196 h 392188"/>
                <a:gd name="connsiteX21" fmla="*/ 103462 w 982889"/>
                <a:gd name="connsiteY21" fmla="*/ 133323 h 392188"/>
                <a:gd name="connsiteX22" fmla="*/ 117692 w 982889"/>
                <a:gd name="connsiteY22" fmla="*/ 141805 h 392188"/>
                <a:gd name="connsiteX23" fmla="*/ 133533 w 982889"/>
                <a:gd name="connsiteY23" fmla="*/ 148394 h 392188"/>
                <a:gd name="connsiteX24" fmla="*/ 165217 w 982889"/>
                <a:gd name="connsiteY24" fmla="*/ 160521 h 392188"/>
                <a:gd name="connsiteX25" fmla="*/ 201597 w 982889"/>
                <a:gd name="connsiteY25" fmla="*/ 176923 h 392188"/>
                <a:gd name="connsiteX26" fmla="*/ 229285 w 982889"/>
                <a:gd name="connsiteY26" fmla="*/ 197742 h 392188"/>
                <a:gd name="connsiteX27" fmla="*/ 246949 w 982889"/>
                <a:gd name="connsiteY27" fmla="*/ 227813 h 392188"/>
                <a:gd name="connsiteX28" fmla="*/ 253258 w 982889"/>
                <a:gd name="connsiteY28" fmla="*/ 271343 h 392188"/>
                <a:gd name="connsiteX29" fmla="*/ 243514 w 982889"/>
                <a:gd name="connsiteY29" fmla="*/ 320410 h 392188"/>
                <a:gd name="connsiteX30" fmla="*/ 215266 w 982889"/>
                <a:gd name="connsiteY30" fmla="*/ 358402 h 392188"/>
                <a:gd name="connsiteX31" fmla="*/ 169633 w 982889"/>
                <a:gd name="connsiteY31" fmla="*/ 383216 h 392188"/>
                <a:gd name="connsiteX32" fmla="*/ 107107 w 982889"/>
                <a:gd name="connsiteY32" fmla="*/ 392189 h 392188"/>
                <a:gd name="connsiteX33" fmla="*/ 75984 w 982889"/>
                <a:gd name="connsiteY33" fmla="*/ 391137 h 392188"/>
                <a:gd name="connsiteX34" fmla="*/ 49838 w 982889"/>
                <a:gd name="connsiteY34" fmla="*/ 387702 h 392188"/>
                <a:gd name="connsiteX35" fmla="*/ 25305 w 982889"/>
                <a:gd name="connsiteY35" fmla="*/ 381604 h 392188"/>
                <a:gd name="connsiteX36" fmla="*/ 0 w 982889"/>
                <a:gd name="connsiteY36" fmla="*/ 372632 h 392188"/>
                <a:gd name="connsiteX37" fmla="*/ 5818 w 982889"/>
                <a:gd name="connsiteY37" fmla="*/ 340668 h 392188"/>
                <a:gd name="connsiteX38" fmla="*/ 15842 w 982889"/>
                <a:gd name="connsiteY38" fmla="*/ 307162 h 392188"/>
                <a:gd name="connsiteX39" fmla="*/ 57549 w 982889"/>
                <a:gd name="connsiteY39" fmla="*/ 320620 h 392188"/>
                <a:gd name="connsiteX40" fmla="*/ 99256 w 982889"/>
                <a:gd name="connsiteY40" fmla="*/ 325107 h 392188"/>
                <a:gd name="connsiteX41" fmla="*/ 151478 w 982889"/>
                <a:gd name="connsiteY41" fmla="*/ 312699 h 392188"/>
                <a:gd name="connsiteX42" fmla="*/ 170474 w 982889"/>
                <a:gd name="connsiteY42" fmla="*/ 274988 h 392188"/>
                <a:gd name="connsiteX43" fmla="*/ 165988 w 982889"/>
                <a:gd name="connsiteY43" fmla="*/ 253889 h 392188"/>
                <a:gd name="connsiteX44" fmla="*/ 154352 w 982889"/>
                <a:gd name="connsiteY44" fmla="*/ 239659 h 392188"/>
                <a:gd name="connsiteX45" fmla="*/ 138230 w 982889"/>
                <a:gd name="connsiteY45" fmla="*/ 229916 h 392188"/>
                <a:gd name="connsiteX46" fmla="*/ 119794 w 982889"/>
                <a:gd name="connsiteY46" fmla="*/ 222275 h 392188"/>
                <a:gd name="connsiteX47" fmla="*/ 87620 w 982889"/>
                <a:gd name="connsiteY47" fmla="*/ 210149 h 392188"/>
                <a:gd name="connsiteX48" fmla="*/ 408311 w 982889"/>
                <a:gd name="connsiteY48" fmla="*/ 392189 h 392188"/>
                <a:gd name="connsiteX49" fmla="*/ 350551 w 982889"/>
                <a:gd name="connsiteY49" fmla="*/ 381394 h 392188"/>
                <a:gd name="connsiteX50" fmla="*/ 309895 w 982889"/>
                <a:gd name="connsiteY50" fmla="*/ 351323 h 392188"/>
                <a:gd name="connsiteX51" fmla="*/ 285642 w 982889"/>
                <a:gd name="connsiteY51" fmla="*/ 306181 h 392188"/>
                <a:gd name="connsiteX52" fmla="*/ 277441 w 982889"/>
                <a:gd name="connsiteY52" fmla="*/ 250244 h 392188"/>
                <a:gd name="connsiteX53" fmla="*/ 285642 w 982889"/>
                <a:gd name="connsiteY53" fmla="*/ 193746 h 392188"/>
                <a:gd name="connsiteX54" fmla="*/ 309895 w 982889"/>
                <a:gd name="connsiteY54" fmla="*/ 148113 h 392188"/>
                <a:gd name="connsiteX55" fmla="*/ 350551 w 982889"/>
                <a:gd name="connsiteY55" fmla="*/ 117762 h 392188"/>
                <a:gd name="connsiteX56" fmla="*/ 408311 w 982889"/>
                <a:gd name="connsiteY56" fmla="*/ 106687 h 392188"/>
                <a:gd name="connsiteX57" fmla="*/ 466350 w 982889"/>
                <a:gd name="connsiteY57" fmla="*/ 117762 h 392188"/>
                <a:gd name="connsiteX58" fmla="*/ 507497 w 982889"/>
                <a:gd name="connsiteY58" fmla="*/ 148113 h 392188"/>
                <a:gd name="connsiteX59" fmla="*/ 531750 w 982889"/>
                <a:gd name="connsiteY59" fmla="*/ 193746 h 392188"/>
                <a:gd name="connsiteX60" fmla="*/ 539671 w 982889"/>
                <a:gd name="connsiteY60" fmla="*/ 250244 h 392188"/>
                <a:gd name="connsiteX61" fmla="*/ 531750 w 982889"/>
                <a:gd name="connsiteY61" fmla="*/ 306181 h 392188"/>
                <a:gd name="connsiteX62" fmla="*/ 507497 w 982889"/>
                <a:gd name="connsiteY62" fmla="*/ 351323 h 392188"/>
                <a:gd name="connsiteX63" fmla="*/ 466350 w 982889"/>
                <a:gd name="connsiteY63" fmla="*/ 381394 h 392188"/>
                <a:gd name="connsiteX64" fmla="*/ 408311 w 982889"/>
                <a:gd name="connsiteY64" fmla="*/ 392189 h 392188"/>
                <a:gd name="connsiteX65" fmla="*/ 408311 w 982889"/>
                <a:gd name="connsiteY65" fmla="*/ 335200 h 392188"/>
                <a:gd name="connsiteX66" fmla="*/ 450789 w 982889"/>
                <a:gd name="connsiteY66" fmla="*/ 313330 h 392188"/>
                <a:gd name="connsiteX67" fmla="*/ 463687 w 982889"/>
                <a:gd name="connsiteY67" fmla="*/ 250244 h 392188"/>
                <a:gd name="connsiteX68" fmla="*/ 450789 w 982889"/>
                <a:gd name="connsiteY68" fmla="*/ 187157 h 392188"/>
                <a:gd name="connsiteX69" fmla="*/ 408311 w 982889"/>
                <a:gd name="connsiteY69" fmla="*/ 165287 h 392188"/>
                <a:gd name="connsiteX70" fmla="*/ 366323 w 982889"/>
                <a:gd name="connsiteY70" fmla="*/ 187157 h 392188"/>
                <a:gd name="connsiteX71" fmla="*/ 353425 w 982889"/>
                <a:gd name="connsiteY71" fmla="*/ 250244 h 392188"/>
                <a:gd name="connsiteX72" fmla="*/ 366323 w 982889"/>
                <a:gd name="connsiteY72" fmla="*/ 313330 h 392188"/>
                <a:gd name="connsiteX73" fmla="*/ 408311 w 982889"/>
                <a:gd name="connsiteY73" fmla="*/ 335200 h 392188"/>
                <a:gd name="connsiteX74" fmla="*/ 582991 w 982889"/>
                <a:gd name="connsiteY74" fmla="*/ 113065 h 392188"/>
                <a:gd name="connsiteX75" fmla="*/ 598061 w 982889"/>
                <a:gd name="connsiteY75" fmla="*/ 110682 h 392188"/>
                <a:gd name="connsiteX76" fmla="*/ 613623 w 982889"/>
                <a:gd name="connsiteY76" fmla="*/ 109911 h 392188"/>
                <a:gd name="connsiteX77" fmla="*/ 629184 w 982889"/>
                <a:gd name="connsiteY77" fmla="*/ 110962 h 392188"/>
                <a:gd name="connsiteX78" fmla="*/ 644255 w 982889"/>
                <a:gd name="connsiteY78" fmla="*/ 113626 h 392188"/>
                <a:gd name="connsiteX79" fmla="*/ 647199 w 982889"/>
                <a:gd name="connsiteY79" fmla="*/ 121267 h 392188"/>
                <a:gd name="connsiteX80" fmla="*/ 649582 w 982889"/>
                <a:gd name="connsiteY80" fmla="*/ 131781 h 392188"/>
                <a:gd name="connsiteX81" fmla="*/ 651405 w 982889"/>
                <a:gd name="connsiteY81" fmla="*/ 142856 h 392188"/>
                <a:gd name="connsiteX82" fmla="*/ 652736 w 982889"/>
                <a:gd name="connsiteY82" fmla="*/ 152109 h 392188"/>
                <a:gd name="connsiteX83" fmla="*/ 681265 w 982889"/>
                <a:gd name="connsiteY83" fmla="*/ 122809 h 392188"/>
                <a:gd name="connsiteX84" fmla="*/ 723463 w 982889"/>
                <a:gd name="connsiteY84" fmla="*/ 109911 h 392188"/>
                <a:gd name="connsiteX85" fmla="*/ 735590 w 982889"/>
                <a:gd name="connsiteY85" fmla="*/ 110402 h 392188"/>
                <a:gd name="connsiteX86" fmla="*/ 745614 w 982889"/>
                <a:gd name="connsiteY86" fmla="*/ 112014 h 392188"/>
                <a:gd name="connsiteX87" fmla="*/ 747226 w 982889"/>
                <a:gd name="connsiteY87" fmla="*/ 124141 h 392188"/>
                <a:gd name="connsiteX88" fmla="*/ 747787 w 982889"/>
                <a:gd name="connsiteY88" fmla="*/ 138370 h 392188"/>
                <a:gd name="connsiteX89" fmla="*/ 747016 w 982889"/>
                <a:gd name="connsiteY89" fmla="*/ 157927 h 392188"/>
                <a:gd name="connsiteX90" fmla="*/ 744142 w 982889"/>
                <a:gd name="connsiteY90" fmla="*/ 177974 h 392188"/>
                <a:gd name="connsiteX91" fmla="*/ 731244 w 982889"/>
                <a:gd name="connsiteY91" fmla="*/ 176923 h 392188"/>
                <a:gd name="connsiteX92" fmla="*/ 722552 w 982889"/>
                <a:gd name="connsiteY92" fmla="*/ 176923 h 392188"/>
                <a:gd name="connsiteX93" fmla="*/ 702505 w 982889"/>
                <a:gd name="connsiteY93" fmla="*/ 178745 h 392188"/>
                <a:gd name="connsiteX94" fmla="*/ 681406 w 982889"/>
                <a:gd name="connsiteY94" fmla="*/ 188489 h 392188"/>
                <a:gd name="connsiteX95" fmla="*/ 664793 w 982889"/>
                <a:gd name="connsiteY95" fmla="*/ 212251 h 392188"/>
                <a:gd name="connsiteX96" fmla="*/ 658204 w 982889"/>
                <a:gd name="connsiteY96" fmla="*/ 256552 h 392188"/>
                <a:gd name="connsiteX97" fmla="*/ 658204 w 982889"/>
                <a:gd name="connsiteY97" fmla="*/ 386371 h 392188"/>
                <a:gd name="connsiteX98" fmla="*/ 639208 w 982889"/>
                <a:gd name="connsiteY98" fmla="*/ 388474 h 392188"/>
                <a:gd name="connsiteX99" fmla="*/ 620772 w 982889"/>
                <a:gd name="connsiteY99" fmla="*/ 389034 h 392188"/>
                <a:gd name="connsiteX100" fmla="*/ 602547 w 982889"/>
                <a:gd name="connsiteY100" fmla="*/ 388474 h 392188"/>
                <a:gd name="connsiteX101" fmla="*/ 583271 w 982889"/>
                <a:gd name="connsiteY101" fmla="*/ 386371 h 392188"/>
                <a:gd name="connsiteX102" fmla="*/ 583271 w 982889"/>
                <a:gd name="connsiteY102" fmla="*/ 112995 h 392188"/>
                <a:gd name="connsiteX103" fmla="*/ 910200 w 982889"/>
                <a:gd name="connsiteY103" fmla="*/ 206433 h 392188"/>
                <a:gd name="connsiteX104" fmla="*/ 905994 w 982889"/>
                <a:gd name="connsiteY104" fmla="*/ 185825 h 392188"/>
                <a:gd name="connsiteX105" fmla="*/ 894358 w 982889"/>
                <a:gd name="connsiteY105" fmla="*/ 173418 h 392188"/>
                <a:gd name="connsiteX106" fmla="*/ 876133 w 982889"/>
                <a:gd name="connsiteY106" fmla="*/ 167320 h 392188"/>
                <a:gd name="connsiteX107" fmla="*/ 852090 w 982889"/>
                <a:gd name="connsiteY107" fmla="*/ 165708 h 392188"/>
                <a:gd name="connsiteX108" fmla="*/ 791387 w 982889"/>
                <a:gd name="connsiteY108" fmla="*/ 176783 h 392188"/>
                <a:gd name="connsiteX109" fmla="*/ 780311 w 982889"/>
                <a:gd name="connsiteY109" fmla="*/ 150917 h 392188"/>
                <a:gd name="connsiteX110" fmla="*/ 776596 w 982889"/>
                <a:gd name="connsiteY110" fmla="*/ 121897 h 392188"/>
                <a:gd name="connsiteX111" fmla="*/ 823070 w 982889"/>
                <a:gd name="connsiteY111" fmla="*/ 110261 h 392188"/>
                <a:gd name="connsiteX112" fmla="*/ 866319 w 982889"/>
                <a:gd name="connsiteY112" fmla="*/ 106546 h 392188"/>
                <a:gd name="connsiteX113" fmla="*/ 952047 w 982889"/>
                <a:gd name="connsiteY113" fmla="*/ 132903 h 392188"/>
                <a:gd name="connsiteX114" fmla="*/ 982890 w 982889"/>
                <a:gd name="connsiteY114" fmla="*/ 217369 h 392188"/>
                <a:gd name="connsiteX115" fmla="*/ 982890 w 982889"/>
                <a:gd name="connsiteY115" fmla="*/ 375716 h 392188"/>
                <a:gd name="connsiteX116" fmla="*/ 938028 w 982889"/>
                <a:gd name="connsiteY116" fmla="*/ 386791 h 392188"/>
                <a:gd name="connsiteX117" fmla="*/ 878376 w 982889"/>
                <a:gd name="connsiteY117" fmla="*/ 392048 h 392188"/>
                <a:gd name="connsiteX118" fmla="*/ 829028 w 982889"/>
                <a:gd name="connsiteY118" fmla="*/ 387282 h 392188"/>
                <a:gd name="connsiteX119" fmla="*/ 790475 w 982889"/>
                <a:gd name="connsiteY119" fmla="*/ 371440 h 392188"/>
                <a:gd name="connsiteX120" fmla="*/ 765661 w 982889"/>
                <a:gd name="connsiteY120" fmla="*/ 342911 h 392188"/>
                <a:gd name="connsiteX121" fmla="*/ 756969 w 982889"/>
                <a:gd name="connsiteY121" fmla="*/ 300152 h 392188"/>
                <a:gd name="connsiteX122" fmla="*/ 767764 w 982889"/>
                <a:gd name="connsiteY122" fmla="*/ 257674 h 392188"/>
                <a:gd name="connsiteX123" fmla="*/ 795733 w 982889"/>
                <a:gd name="connsiteY123" fmla="*/ 230266 h 392188"/>
                <a:gd name="connsiteX124" fmla="*/ 834005 w 982889"/>
                <a:gd name="connsiteY124" fmla="*/ 215476 h 392188"/>
                <a:gd name="connsiteX125" fmla="*/ 876203 w 982889"/>
                <a:gd name="connsiteY125" fmla="*/ 210990 h 392188"/>
                <a:gd name="connsiteX126" fmla="*/ 909989 w 982889"/>
                <a:gd name="connsiteY126" fmla="*/ 212602 h 392188"/>
                <a:gd name="connsiteX127" fmla="*/ 909989 w 982889"/>
                <a:gd name="connsiteY127" fmla="*/ 206293 h 392188"/>
                <a:gd name="connsiteX128" fmla="*/ 910200 w 982889"/>
                <a:gd name="connsiteY128" fmla="*/ 260828 h 392188"/>
                <a:gd name="connsiteX129" fmla="*/ 896461 w 982889"/>
                <a:gd name="connsiteY129" fmla="*/ 259006 h 392188"/>
                <a:gd name="connsiteX130" fmla="*/ 883283 w 982889"/>
                <a:gd name="connsiteY130" fmla="*/ 258235 h 392188"/>
                <a:gd name="connsiteX131" fmla="*/ 842417 w 982889"/>
                <a:gd name="connsiteY131" fmla="*/ 267487 h 392188"/>
                <a:gd name="connsiteX132" fmla="*/ 827346 w 982889"/>
                <a:gd name="connsiteY132" fmla="*/ 297278 h 392188"/>
                <a:gd name="connsiteX133" fmla="*/ 833164 w 982889"/>
                <a:gd name="connsiteY133" fmla="*/ 318377 h 392188"/>
                <a:gd name="connsiteX134" fmla="*/ 847183 w 982889"/>
                <a:gd name="connsiteY134" fmla="*/ 329172 h 392188"/>
                <a:gd name="connsiteX135" fmla="*/ 864567 w 982889"/>
                <a:gd name="connsiteY135" fmla="*/ 333378 h 392188"/>
                <a:gd name="connsiteX136" fmla="*/ 880689 w 982889"/>
                <a:gd name="connsiteY136" fmla="*/ 334149 h 392188"/>
                <a:gd name="connsiteX137" fmla="*/ 896531 w 982889"/>
                <a:gd name="connsiteY137" fmla="*/ 332817 h 392188"/>
                <a:gd name="connsiteX138" fmla="*/ 910270 w 982889"/>
                <a:gd name="connsiteY138" fmla="*/ 330434 h 392188"/>
                <a:gd name="connsiteX139" fmla="*/ 910270 w 982889"/>
                <a:gd name="connsiteY139" fmla="*/ 260758 h 3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982889" h="392188">
                  <a:moveTo>
                    <a:pt x="87480" y="210149"/>
                  </a:moveTo>
                  <a:cubicBezTo>
                    <a:pt x="75494" y="205592"/>
                    <a:pt x="64769" y="200545"/>
                    <a:pt x="55306" y="195078"/>
                  </a:cubicBezTo>
                  <a:cubicBezTo>
                    <a:pt x="45773" y="189610"/>
                    <a:pt x="37712" y="183092"/>
                    <a:pt x="31053" y="175521"/>
                  </a:cubicBezTo>
                  <a:cubicBezTo>
                    <a:pt x="24393" y="167951"/>
                    <a:pt x="19206" y="158908"/>
                    <a:pt x="15491" y="148324"/>
                  </a:cubicBezTo>
                  <a:cubicBezTo>
                    <a:pt x="11776" y="137739"/>
                    <a:pt x="9954" y="125122"/>
                    <a:pt x="9954" y="110332"/>
                  </a:cubicBezTo>
                  <a:cubicBezTo>
                    <a:pt x="9954" y="92387"/>
                    <a:pt x="13038" y="76545"/>
                    <a:pt x="19206" y="62806"/>
                  </a:cubicBezTo>
                  <a:cubicBezTo>
                    <a:pt x="25375" y="49067"/>
                    <a:pt x="34067" y="37572"/>
                    <a:pt x="45352" y="28249"/>
                  </a:cubicBezTo>
                  <a:cubicBezTo>
                    <a:pt x="56638" y="18926"/>
                    <a:pt x="70166" y="11916"/>
                    <a:pt x="86008" y="7150"/>
                  </a:cubicBezTo>
                  <a:cubicBezTo>
                    <a:pt x="101850" y="2383"/>
                    <a:pt x="119584" y="0"/>
                    <a:pt x="139281" y="0"/>
                  </a:cubicBezTo>
                  <a:cubicBezTo>
                    <a:pt x="157226" y="0"/>
                    <a:pt x="174049" y="1612"/>
                    <a:pt x="189680" y="4767"/>
                  </a:cubicBezTo>
                  <a:cubicBezTo>
                    <a:pt x="205312" y="7921"/>
                    <a:pt x="221785" y="12477"/>
                    <a:pt x="239028" y="18505"/>
                  </a:cubicBezTo>
                  <a:cubicBezTo>
                    <a:pt x="236925" y="38903"/>
                    <a:pt x="231318" y="58951"/>
                    <a:pt x="222135" y="78648"/>
                  </a:cubicBezTo>
                  <a:cubicBezTo>
                    <a:pt x="216878" y="76545"/>
                    <a:pt x="211480" y="74442"/>
                    <a:pt x="206013" y="72339"/>
                  </a:cubicBezTo>
                  <a:cubicBezTo>
                    <a:pt x="200545" y="70236"/>
                    <a:pt x="194727" y="68484"/>
                    <a:pt x="188629" y="67082"/>
                  </a:cubicBezTo>
                  <a:cubicBezTo>
                    <a:pt x="182461" y="65680"/>
                    <a:pt x="175521" y="64559"/>
                    <a:pt x="167810" y="63647"/>
                  </a:cubicBezTo>
                  <a:cubicBezTo>
                    <a:pt x="160100" y="62806"/>
                    <a:pt x="151268" y="62316"/>
                    <a:pt x="141454" y="62316"/>
                  </a:cubicBezTo>
                  <a:cubicBezTo>
                    <a:pt x="135496" y="62316"/>
                    <a:pt x="129398" y="62806"/>
                    <a:pt x="123229" y="63928"/>
                  </a:cubicBezTo>
                  <a:cubicBezTo>
                    <a:pt x="117061" y="64979"/>
                    <a:pt x="111523" y="66942"/>
                    <a:pt x="106616" y="69746"/>
                  </a:cubicBezTo>
                  <a:cubicBezTo>
                    <a:pt x="101710" y="72550"/>
                    <a:pt x="97644" y="76685"/>
                    <a:pt x="94490" y="82153"/>
                  </a:cubicBezTo>
                  <a:cubicBezTo>
                    <a:pt x="91335" y="87620"/>
                    <a:pt x="89723" y="94700"/>
                    <a:pt x="89723" y="103532"/>
                  </a:cubicBezTo>
                  <a:cubicBezTo>
                    <a:pt x="89723" y="110542"/>
                    <a:pt x="90915" y="116430"/>
                    <a:pt x="93438" y="121196"/>
                  </a:cubicBezTo>
                  <a:cubicBezTo>
                    <a:pt x="95892" y="125963"/>
                    <a:pt x="99256" y="130029"/>
                    <a:pt x="103462" y="133323"/>
                  </a:cubicBezTo>
                  <a:cubicBezTo>
                    <a:pt x="107668" y="136688"/>
                    <a:pt x="112434" y="139492"/>
                    <a:pt x="117692" y="141805"/>
                  </a:cubicBezTo>
                  <a:cubicBezTo>
                    <a:pt x="122949" y="144118"/>
                    <a:pt x="128276" y="146291"/>
                    <a:pt x="133533" y="148394"/>
                  </a:cubicBezTo>
                  <a:lnTo>
                    <a:pt x="165217" y="160521"/>
                  </a:lnTo>
                  <a:cubicBezTo>
                    <a:pt x="178605" y="165778"/>
                    <a:pt x="190732" y="171245"/>
                    <a:pt x="201597" y="176923"/>
                  </a:cubicBezTo>
                  <a:cubicBezTo>
                    <a:pt x="212462" y="182531"/>
                    <a:pt x="221714" y="189470"/>
                    <a:pt x="229285" y="197742"/>
                  </a:cubicBezTo>
                  <a:cubicBezTo>
                    <a:pt x="236855" y="206013"/>
                    <a:pt x="242743" y="216037"/>
                    <a:pt x="246949" y="227813"/>
                  </a:cubicBezTo>
                  <a:cubicBezTo>
                    <a:pt x="251155" y="239589"/>
                    <a:pt x="253258" y="254099"/>
                    <a:pt x="253258" y="271343"/>
                  </a:cubicBezTo>
                  <a:cubicBezTo>
                    <a:pt x="253258" y="288586"/>
                    <a:pt x="250033" y="305620"/>
                    <a:pt x="243514" y="320410"/>
                  </a:cubicBezTo>
                  <a:cubicBezTo>
                    <a:pt x="236995" y="335200"/>
                    <a:pt x="227603" y="347818"/>
                    <a:pt x="215266" y="358402"/>
                  </a:cubicBezTo>
                  <a:cubicBezTo>
                    <a:pt x="202929" y="368987"/>
                    <a:pt x="187718" y="377258"/>
                    <a:pt x="169633" y="383216"/>
                  </a:cubicBezTo>
                  <a:cubicBezTo>
                    <a:pt x="151478" y="389175"/>
                    <a:pt x="130659" y="392189"/>
                    <a:pt x="107107" y="392189"/>
                  </a:cubicBezTo>
                  <a:cubicBezTo>
                    <a:pt x="95471" y="392189"/>
                    <a:pt x="85097" y="391838"/>
                    <a:pt x="75984" y="391137"/>
                  </a:cubicBezTo>
                  <a:cubicBezTo>
                    <a:pt x="66802" y="390436"/>
                    <a:pt x="58110" y="389315"/>
                    <a:pt x="49838" y="387702"/>
                  </a:cubicBezTo>
                  <a:cubicBezTo>
                    <a:pt x="41567" y="386090"/>
                    <a:pt x="33366" y="384058"/>
                    <a:pt x="25305" y="381604"/>
                  </a:cubicBezTo>
                  <a:cubicBezTo>
                    <a:pt x="17174" y="379151"/>
                    <a:pt x="8762" y="376137"/>
                    <a:pt x="0" y="372632"/>
                  </a:cubicBezTo>
                  <a:cubicBezTo>
                    <a:pt x="1051" y="362398"/>
                    <a:pt x="3014" y="351813"/>
                    <a:pt x="5818" y="340668"/>
                  </a:cubicBezTo>
                  <a:cubicBezTo>
                    <a:pt x="8622" y="329593"/>
                    <a:pt x="11986" y="318447"/>
                    <a:pt x="15842" y="307162"/>
                  </a:cubicBezTo>
                  <a:cubicBezTo>
                    <a:pt x="30632" y="313120"/>
                    <a:pt x="44511" y="317606"/>
                    <a:pt x="57549" y="320620"/>
                  </a:cubicBezTo>
                  <a:cubicBezTo>
                    <a:pt x="70587" y="323634"/>
                    <a:pt x="84466" y="325107"/>
                    <a:pt x="99256" y="325107"/>
                  </a:cubicBezTo>
                  <a:cubicBezTo>
                    <a:pt x="121407" y="325107"/>
                    <a:pt x="138861" y="320971"/>
                    <a:pt x="151478" y="312699"/>
                  </a:cubicBezTo>
                  <a:cubicBezTo>
                    <a:pt x="164165" y="304428"/>
                    <a:pt x="170474" y="291881"/>
                    <a:pt x="170474" y="274988"/>
                  </a:cubicBezTo>
                  <a:cubicBezTo>
                    <a:pt x="170474" y="266506"/>
                    <a:pt x="169002" y="259496"/>
                    <a:pt x="165988" y="253889"/>
                  </a:cubicBezTo>
                  <a:cubicBezTo>
                    <a:pt x="162974" y="248281"/>
                    <a:pt x="159118" y="243514"/>
                    <a:pt x="154352" y="239659"/>
                  </a:cubicBezTo>
                  <a:cubicBezTo>
                    <a:pt x="149585" y="235804"/>
                    <a:pt x="144258" y="232509"/>
                    <a:pt x="138230" y="229916"/>
                  </a:cubicBezTo>
                  <a:cubicBezTo>
                    <a:pt x="132272" y="227252"/>
                    <a:pt x="126103" y="224729"/>
                    <a:pt x="119794" y="222275"/>
                  </a:cubicBezTo>
                  <a:lnTo>
                    <a:pt x="87620" y="210149"/>
                  </a:lnTo>
                  <a:close/>
                  <a:moveTo>
                    <a:pt x="408311" y="392189"/>
                  </a:moveTo>
                  <a:cubicBezTo>
                    <a:pt x="386160" y="392189"/>
                    <a:pt x="366884" y="388544"/>
                    <a:pt x="350551" y="381394"/>
                  </a:cubicBezTo>
                  <a:cubicBezTo>
                    <a:pt x="334219" y="374174"/>
                    <a:pt x="320620" y="364150"/>
                    <a:pt x="309895" y="351323"/>
                  </a:cubicBezTo>
                  <a:cubicBezTo>
                    <a:pt x="299171" y="338495"/>
                    <a:pt x="291040" y="323424"/>
                    <a:pt x="285642" y="306181"/>
                  </a:cubicBezTo>
                  <a:cubicBezTo>
                    <a:pt x="280175" y="288937"/>
                    <a:pt x="277441" y="270291"/>
                    <a:pt x="277441" y="250244"/>
                  </a:cubicBezTo>
                  <a:cubicBezTo>
                    <a:pt x="277441" y="230196"/>
                    <a:pt x="280175" y="211340"/>
                    <a:pt x="285642" y="193746"/>
                  </a:cubicBezTo>
                  <a:cubicBezTo>
                    <a:pt x="291110" y="176152"/>
                    <a:pt x="299171" y="160941"/>
                    <a:pt x="309895" y="148113"/>
                  </a:cubicBezTo>
                  <a:cubicBezTo>
                    <a:pt x="320620" y="135286"/>
                    <a:pt x="334149" y="125122"/>
                    <a:pt x="350551" y="117762"/>
                  </a:cubicBezTo>
                  <a:cubicBezTo>
                    <a:pt x="366884" y="110402"/>
                    <a:pt x="386160" y="106687"/>
                    <a:pt x="408311" y="106687"/>
                  </a:cubicBezTo>
                  <a:cubicBezTo>
                    <a:pt x="430461" y="106687"/>
                    <a:pt x="449808" y="110402"/>
                    <a:pt x="466350" y="117762"/>
                  </a:cubicBezTo>
                  <a:cubicBezTo>
                    <a:pt x="482893" y="125122"/>
                    <a:pt x="496632" y="135286"/>
                    <a:pt x="507497" y="148113"/>
                  </a:cubicBezTo>
                  <a:cubicBezTo>
                    <a:pt x="518362" y="160941"/>
                    <a:pt x="526493" y="176152"/>
                    <a:pt x="531750" y="193746"/>
                  </a:cubicBezTo>
                  <a:cubicBezTo>
                    <a:pt x="537007" y="211340"/>
                    <a:pt x="539671" y="230196"/>
                    <a:pt x="539671" y="250244"/>
                  </a:cubicBezTo>
                  <a:cubicBezTo>
                    <a:pt x="539671" y="270291"/>
                    <a:pt x="537007" y="288937"/>
                    <a:pt x="531750" y="306181"/>
                  </a:cubicBezTo>
                  <a:cubicBezTo>
                    <a:pt x="526493" y="323424"/>
                    <a:pt x="518362" y="338495"/>
                    <a:pt x="507497" y="351323"/>
                  </a:cubicBezTo>
                  <a:cubicBezTo>
                    <a:pt x="496562" y="364150"/>
                    <a:pt x="482893" y="374174"/>
                    <a:pt x="466350" y="381394"/>
                  </a:cubicBezTo>
                  <a:cubicBezTo>
                    <a:pt x="449808" y="388614"/>
                    <a:pt x="430461" y="392189"/>
                    <a:pt x="408311" y="392189"/>
                  </a:cubicBezTo>
                  <a:moveTo>
                    <a:pt x="408311" y="335200"/>
                  </a:moveTo>
                  <a:cubicBezTo>
                    <a:pt x="428008" y="335200"/>
                    <a:pt x="442167" y="327910"/>
                    <a:pt x="450789" y="313330"/>
                  </a:cubicBezTo>
                  <a:cubicBezTo>
                    <a:pt x="459411" y="298750"/>
                    <a:pt x="463687" y="277721"/>
                    <a:pt x="463687" y="250244"/>
                  </a:cubicBezTo>
                  <a:cubicBezTo>
                    <a:pt x="463687" y="222766"/>
                    <a:pt x="459411" y="201807"/>
                    <a:pt x="450789" y="187157"/>
                  </a:cubicBezTo>
                  <a:cubicBezTo>
                    <a:pt x="442167" y="172577"/>
                    <a:pt x="428008" y="165287"/>
                    <a:pt x="408311" y="165287"/>
                  </a:cubicBezTo>
                  <a:cubicBezTo>
                    <a:pt x="388614" y="165287"/>
                    <a:pt x="374945" y="172577"/>
                    <a:pt x="366323" y="187157"/>
                  </a:cubicBezTo>
                  <a:cubicBezTo>
                    <a:pt x="357701" y="201737"/>
                    <a:pt x="353425" y="222766"/>
                    <a:pt x="353425" y="250244"/>
                  </a:cubicBezTo>
                  <a:cubicBezTo>
                    <a:pt x="353425" y="277721"/>
                    <a:pt x="357701" y="298750"/>
                    <a:pt x="366323" y="313330"/>
                  </a:cubicBezTo>
                  <a:cubicBezTo>
                    <a:pt x="374945" y="327910"/>
                    <a:pt x="388894" y="335200"/>
                    <a:pt x="408311" y="335200"/>
                  </a:cubicBezTo>
                  <a:moveTo>
                    <a:pt x="582991" y="113065"/>
                  </a:moveTo>
                  <a:cubicBezTo>
                    <a:pt x="588248" y="112014"/>
                    <a:pt x="593295" y="111243"/>
                    <a:pt x="598061" y="110682"/>
                  </a:cubicBezTo>
                  <a:cubicBezTo>
                    <a:pt x="602828" y="110121"/>
                    <a:pt x="608015" y="109911"/>
                    <a:pt x="613623" y="109911"/>
                  </a:cubicBezTo>
                  <a:cubicBezTo>
                    <a:pt x="618880" y="109911"/>
                    <a:pt x="624067" y="110261"/>
                    <a:pt x="629184" y="110962"/>
                  </a:cubicBezTo>
                  <a:cubicBezTo>
                    <a:pt x="634301" y="111663"/>
                    <a:pt x="639278" y="112575"/>
                    <a:pt x="644255" y="113626"/>
                  </a:cubicBezTo>
                  <a:cubicBezTo>
                    <a:pt x="645306" y="115379"/>
                    <a:pt x="646287" y="117902"/>
                    <a:pt x="647199" y="121267"/>
                  </a:cubicBezTo>
                  <a:cubicBezTo>
                    <a:pt x="648040" y="124631"/>
                    <a:pt x="648881" y="128136"/>
                    <a:pt x="649582" y="131781"/>
                  </a:cubicBezTo>
                  <a:cubicBezTo>
                    <a:pt x="650283" y="135496"/>
                    <a:pt x="650914" y="139141"/>
                    <a:pt x="651405" y="142856"/>
                  </a:cubicBezTo>
                  <a:cubicBezTo>
                    <a:pt x="651965" y="146571"/>
                    <a:pt x="652386" y="149656"/>
                    <a:pt x="652736" y="152109"/>
                  </a:cubicBezTo>
                  <a:cubicBezTo>
                    <a:pt x="660447" y="141244"/>
                    <a:pt x="669980" y="131431"/>
                    <a:pt x="681265" y="122809"/>
                  </a:cubicBezTo>
                  <a:cubicBezTo>
                    <a:pt x="692551" y="114187"/>
                    <a:pt x="706570" y="109911"/>
                    <a:pt x="723463" y="109911"/>
                  </a:cubicBezTo>
                  <a:cubicBezTo>
                    <a:pt x="726968" y="109911"/>
                    <a:pt x="731034" y="110121"/>
                    <a:pt x="735590" y="110402"/>
                  </a:cubicBezTo>
                  <a:cubicBezTo>
                    <a:pt x="740146" y="110752"/>
                    <a:pt x="743511" y="111313"/>
                    <a:pt x="745614" y="112014"/>
                  </a:cubicBezTo>
                  <a:cubicBezTo>
                    <a:pt x="746315" y="115519"/>
                    <a:pt x="746876" y="119584"/>
                    <a:pt x="747226" y="124141"/>
                  </a:cubicBezTo>
                  <a:cubicBezTo>
                    <a:pt x="747577" y="128697"/>
                    <a:pt x="747787" y="133463"/>
                    <a:pt x="747787" y="138370"/>
                  </a:cubicBezTo>
                  <a:cubicBezTo>
                    <a:pt x="747787" y="144328"/>
                    <a:pt x="747506" y="150847"/>
                    <a:pt x="747016" y="157927"/>
                  </a:cubicBezTo>
                  <a:cubicBezTo>
                    <a:pt x="746455" y="164937"/>
                    <a:pt x="745544" y="171666"/>
                    <a:pt x="744142" y="177974"/>
                  </a:cubicBezTo>
                  <a:cubicBezTo>
                    <a:pt x="740287" y="177274"/>
                    <a:pt x="735941" y="176923"/>
                    <a:pt x="731244" y="176923"/>
                  </a:cubicBezTo>
                  <a:lnTo>
                    <a:pt x="722552" y="176923"/>
                  </a:lnTo>
                  <a:cubicBezTo>
                    <a:pt x="716594" y="176923"/>
                    <a:pt x="709865" y="177554"/>
                    <a:pt x="702505" y="178745"/>
                  </a:cubicBezTo>
                  <a:cubicBezTo>
                    <a:pt x="695145" y="180007"/>
                    <a:pt x="688065" y="183232"/>
                    <a:pt x="681406" y="188489"/>
                  </a:cubicBezTo>
                  <a:cubicBezTo>
                    <a:pt x="674746" y="193746"/>
                    <a:pt x="669209" y="201667"/>
                    <a:pt x="664793" y="212251"/>
                  </a:cubicBezTo>
                  <a:cubicBezTo>
                    <a:pt x="660377" y="222836"/>
                    <a:pt x="658204" y="237556"/>
                    <a:pt x="658204" y="256552"/>
                  </a:cubicBezTo>
                  <a:lnTo>
                    <a:pt x="658204" y="386371"/>
                  </a:lnTo>
                  <a:cubicBezTo>
                    <a:pt x="651895" y="387422"/>
                    <a:pt x="645516" y="388123"/>
                    <a:pt x="639208" y="388474"/>
                  </a:cubicBezTo>
                  <a:cubicBezTo>
                    <a:pt x="632899" y="388824"/>
                    <a:pt x="626731" y="389034"/>
                    <a:pt x="620772" y="389034"/>
                  </a:cubicBezTo>
                  <a:cubicBezTo>
                    <a:pt x="614814" y="389034"/>
                    <a:pt x="608716" y="388824"/>
                    <a:pt x="602547" y="388474"/>
                  </a:cubicBezTo>
                  <a:cubicBezTo>
                    <a:pt x="596379" y="388123"/>
                    <a:pt x="590000" y="387422"/>
                    <a:pt x="583271" y="386371"/>
                  </a:cubicBezTo>
                  <a:lnTo>
                    <a:pt x="583271" y="112995"/>
                  </a:lnTo>
                  <a:close/>
                  <a:moveTo>
                    <a:pt x="910200" y="206433"/>
                  </a:moveTo>
                  <a:cubicBezTo>
                    <a:pt x="910200" y="197952"/>
                    <a:pt x="908798" y="191153"/>
                    <a:pt x="905994" y="185825"/>
                  </a:cubicBezTo>
                  <a:cubicBezTo>
                    <a:pt x="903190" y="180568"/>
                    <a:pt x="899335" y="176432"/>
                    <a:pt x="894358" y="173418"/>
                  </a:cubicBezTo>
                  <a:cubicBezTo>
                    <a:pt x="889451" y="170404"/>
                    <a:pt x="883353" y="168371"/>
                    <a:pt x="876133" y="167320"/>
                  </a:cubicBezTo>
                  <a:cubicBezTo>
                    <a:pt x="868913" y="166268"/>
                    <a:pt x="860922" y="165708"/>
                    <a:pt x="852090" y="165708"/>
                  </a:cubicBezTo>
                  <a:cubicBezTo>
                    <a:pt x="833094" y="165708"/>
                    <a:pt x="812836" y="169423"/>
                    <a:pt x="791387" y="176783"/>
                  </a:cubicBezTo>
                  <a:cubicBezTo>
                    <a:pt x="786480" y="167600"/>
                    <a:pt x="782765" y="159048"/>
                    <a:pt x="780311" y="150917"/>
                  </a:cubicBezTo>
                  <a:cubicBezTo>
                    <a:pt x="777858" y="142856"/>
                    <a:pt x="776596" y="133183"/>
                    <a:pt x="776596" y="121897"/>
                  </a:cubicBezTo>
                  <a:cubicBezTo>
                    <a:pt x="792088" y="116640"/>
                    <a:pt x="807579" y="112785"/>
                    <a:pt x="823070" y="110261"/>
                  </a:cubicBezTo>
                  <a:cubicBezTo>
                    <a:pt x="838561" y="107808"/>
                    <a:pt x="853001" y="106546"/>
                    <a:pt x="866319" y="106546"/>
                  </a:cubicBezTo>
                  <a:cubicBezTo>
                    <a:pt x="902910" y="106546"/>
                    <a:pt x="931509" y="115308"/>
                    <a:pt x="952047" y="132903"/>
                  </a:cubicBezTo>
                  <a:cubicBezTo>
                    <a:pt x="972656" y="150497"/>
                    <a:pt x="982890" y="178605"/>
                    <a:pt x="982890" y="217369"/>
                  </a:cubicBezTo>
                  <a:lnTo>
                    <a:pt x="982890" y="375716"/>
                  </a:lnTo>
                  <a:cubicBezTo>
                    <a:pt x="970553" y="379571"/>
                    <a:pt x="955622" y="383286"/>
                    <a:pt x="938028" y="386791"/>
                  </a:cubicBezTo>
                  <a:cubicBezTo>
                    <a:pt x="920434" y="390296"/>
                    <a:pt x="900526" y="392048"/>
                    <a:pt x="878376" y="392048"/>
                  </a:cubicBezTo>
                  <a:cubicBezTo>
                    <a:pt x="860431" y="392048"/>
                    <a:pt x="843959" y="390436"/>
                    <a:pt x="829028" y="387282"/>
                  </a:cubicBezTo>
                  <a:cubicBezTo>
                    <a:pt x="814098" y="384128"/>
                    <a:pt x="801200" y="378800"/>
                    <a:pt x="790475" y="371440"/>
                  </a:cubicBezTo>
                  <a:cubicBezTo>
                    <a:pt x="779751" y="364080"/>
                    <a:pt x="771479" y="354547"/>
                    <a:pt x="765661" y="342911"/>
                  </a:cubicBezTo>
                  <a:cubicBezTo>
                    <a:pt x="759843" y="331275"/>
                    <a:pt x="756969" y="317046"/>
                    <a:pt x="756969" y="300152"/>
                  </a:cubicBezTo>
                  <a:cubicBezTo>
                    <a:pt x="756969" y="283259"/>
                    <a:pt x="760544" y="269100"/>
                    <a:pt x="767764" y="257674"/>
                  </a:cubicBezTo>
                  <a:cubicBezTo>
                    <a:pt x="774984" y="246248"/>
                    <a:pt x="784307" y="237066"/>
                    <a:pt x="795733" y="230266"/>
                  </a:cubicBezTo>
                  <a:cubicBezTo>
                    <a:pt x="807158" y="223397"/>
                    <a:pt x="819916" y="218490"/>
                    <a:pt x="834005" y="215476"/>
                  </a:cubicBezTo>
                  <a:cubicBezTo>
                    <a:pt x="848095" y="212532"/>
                    <a:pt x="862184" y="210990"/>
                    <a:pt x="876203" y="210990"/>
                  </a:cubicBezTo>
                  <a:cubicBezTo>
                    <a:pt x="886437" y="210990"/>
                    <a:pt x="897652" y="211551"/>
                    <a:pt x="909989" y="212602"/>
                  </a:cubicBezTo>
                  <a:lnTo>
                    <a:pt x="909989" y="206293"/>
                  </a:lnTo>
                  <a:close/>
                  <a:moveTo>
                    <a:pt x="910200" y="260828"/>
                  </a:moveTo>
                  <a:cubicBezTo>
                    <a:pt x="905994" y="260127"/>
                    <a:pt x="901368" y="259496"/>
                    <a:pt x="896461" y="259006"/>
                  </a:cubicBezTo>
                  <a:cubicBezTo>
                    <a:pt x="891554" y="258445"/>
                    <a:pt x="887138" y="258235"/>
                    <a:pt x="883283" y="258235"/>
                  </a:cubicBezTo>
                  <a:cubicBezTo>
                    <a:pt x="866039" y="258235"/>
                    <a:pt x="852441" y="261319"/>
                    <a:pt x="842417" y="267487"/>
                  </a:cubicBezTo>
                  <a:cubicBezTo>
                    <a:pt x="832393" y="273656"/>
                    <a:pt x="827346" y="283610"/>
                    <a:pt x="827346" y="297278"/>
                  </a:cubicBezTo>
                  <a:cubicBezTo>
                    <a:pt x="827346" y="306461"/>
                    <a:pt x="829309" y="313471"/>
                    <a:pt x="833164" y="318377"/>
                  </a:cubicBezTo>
                  <a:cubicBezTo>
                    <a:pt x="837019" y="323284"/>
                    <a:pt x="841716" y="326929"/>
                    <a:pt x="847183" y="329172"/>
                  </a:cubicBezTo>
                  <a:cubicBezTo>
                    <a:pt x="852651" y="331485"/>
                    <a:pt x="858469" y="332887"/>
                    <a:pt x="864567" y="333378"/>
                  </a:cubicBezTo>
                  <a:cubicBezTo>
                    <a:pt x="870736" y="333939"/>
                    <a:pt x="876063" y="334149"/>
                    <a:pt x="880689" y="334149"/>
                  </a:cubicBezTo>
                  <a:cubicBezTo>
                    <a:pt x="885947" y="334149"/>
                    <a:pt x="891274" y="333728"/>
                    <a:pt x="896531" y="332817"/>
                  </a:cubicBezTo>
                  <a:cubicBezTo>
                    <a:pt x="901788" y="331906"/>
                    <a:pt x="906345" y="331135"/>
                    <a:pt x="910270" y="330434"/>
                  </a:cubicBezTo>
                  <a:lnTo>
                    <a:pt x="910270" y="260758"/>
                  </a:lnTo>
                  <a:close/>
                </a:path>
              </a:pathLst>
            </a:custGeom>
            <a:solidFill>
              <a:srgbClr val="FFFFFF"/>
            </a:solidFill>
            <a:ln w="70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5" name="Graphic 14">
              <a:extLst>
                <a:ext uri="{FF2B5EF4-FFF2-40B4-BE49-F238E27FC236}">
                  <a16:creationId xmlns:a16="http://schemas.microsoft.com/office/drawing/2014/main" id="{C113F144-855B-A600-1BA2-25A833B4B952}"/>
                </a:ext>
              </a:extLst>
            </p:cNvPr>
            <p:cNvGrpSpPr/>
            <p:nvPr/>
          </p:nvGrpSpPr>
          <p:grpSpPr>
            <a:xfrm>
              <a:off x="1277478" y="5756643"/>
              <a:ext cx="1091258" cy="81031"/>
              <a:chOff x="1277478" y="5756643"/>
              <a:chExt cx="1091258" cy="81031"/>
            </a:xfrm>
            <a:solidFill>
              <a:srgbClr val="FFFFFF"/>
            </a:solidFill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D59165A-C787-64F1-2630-C9C4C92B6515}"/>
                  </a:ext>
                </a:extLst>
              </p:cNvPr>
              <p:cNvSpPr/>
              <p:nvPr/>
            </p:nvSpPr>
            <p:spPr>
              <a:xfrm>
                <a:off x="1277478" y="5756643"/>
                <a:ext cx="103882" cy="79489"/>
              </a:xfrm>
              <a:custGeom>
                <a:avLst/>
                <a:gdLst>
                  <a:gd name="connsiteX0" fmla="*/ 52011 w 103882"/>
                  <a:gd name="connsiteY0" fmla="*/ 18155 h 79489"/>
                  <a:gd name="connsiteX1" fmla="*/ 35539 w 103882"/>
                  <a:gd name="connsiteY1" fmla="*/ 79489 h 79489"/>
                  <a:gd name="connsiteX2" fmla="*/ 22781 w 103882"/>
                  <a:gd name="connsiteY2" fmla="*/ 79489 h 79489"/>
                  <a:gd name="connsiteX3" fmla="*/ 0 w 103882"/>
                  <a:gd name="connsiteY3" fmla="*/ 0 h 79489"/>
                  <a:gd name="connsiteX4" fmla="*/ 13318 w 103882"/>
                  <a:gd name="connsiteY4" fmla="*/ 0 h 79489"/>
                  <a:gd name="connsiteX5" fmla="*/ 29791 w 103882"/>
                  <a:gd name="connsiteY5" fmla="*/ 63717 h 79489"/>
                  <a:gd name="connsiteX6" fmla="*/ 47175 w 103882"/>
                  <a:gd name="connsiteY6" fmla="*/ 0 h 79489"/>
                  <a:gd name="connsiteX7" fmla="*/ 56848 w 103882"/>
                  <a:gd name="connsiteY7" fmla="*/ 0 h 79489"/>
                  <a:gd name="connsiteX8" fmla="*/ 74092 w 103882"/>
                  <a:gd name="connsiteY8" fmla="*/ 63717 h 79489"/>
                  <a:gd name="connsiteX9" fmla="*/ 90564 w 103882"/>
                  <a:gd name="connsiteY9" fmla="*/ 0 h 79489"/>
                  <a:gd name="connsiteX10" fmla="*/ 103883 w 103882"/>
                  <a:gd name="connsiteY10" fmla="*/ 0 h 79489"/>
                  <a:gd name="connsiteX11" fmla="*/ 81242 w 103882"/>
                  <a:gd name="connsiteY11" fmla="*/ 79489 h 79489"/>
                  <a:gd name="connsiteX12" fmla="*/ 68484 w 103882"/>
                  <a:gd name="connsiteY12" fmla="*/ 79489 h 79489"/>
                  <a:gd name="connsiteX13" fmla="*/ 51941 w 103882"/>
                  <a:gd name="connsiteY13" fmla="*/ 18155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3882" h="79489">
                    <a:moveTo>
                      <a:pt x="52011" y="18155"/>
                    </a:moveTo>
                    <a:lnTo>
                      <a:pt x="35539" y="79489"/>
                    </a:lnTo>
                    <a:lnTo>
                      <a:pt x="22781" y="79489"/>
                    </a:lnTo>
                    <a:lnTo>
                      <a:pt x="0" y="0"/>
                    </a:lnTo>
                    <a:lnTo>
                      <a:pt x="13318" y="0"/>
                    </a:lnTo>
                    <a:lnTo>
                      <a:pt x="29791" y="63717"/>
                    </a:lnTo>
                    <a:lnTo>
                      <a:pt x="47175" y="0"/>
                    </a:lnTo>
                    <a:lnTo>
                      <a:pt x="56848" y="0"/>
                    </a:lnTo>
                    <a:lnTo>
                      <a:pt x="74092" y="63717"/>
                    </a:lnTo>
                    <a:lnTo>
                      <a:pt x="90564" y="0"/>
                    </a:lnTo>
                    <a:lnTo>
                      <a:pt x="103883" y="0"/>
                    </a:lnTo>
                    <a:lnTo>
                      <a:pt x="81242" y="79489"/>
                    </a:lnTo>
                    <a:lnTo>
                      <a:pt x="68484" y="79489"/>
                    </a:lnTo>
                    <a:lnTo>
                      <a:pt x="51941" y="18155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F4F119D3-D1ED-BD00-A78D-7A7D0B3D0EE7}"/>
                  </a:ext>
                </a:extLst>
              </p:cNvPr>
              <p:cNvSpPr/>
              <p:nvPr/>
            </p:nvSpPr>
            <p:spPr>
              <a:xfrm>
                <a:off x="1391385" y="5756643"/>
                <a:ext cx="49557" cy="79489"/>
              </a:xfrm>
              <a:custGeom>
                <a:avLst/>
                <a:gdLst>
                  <a:gd name="connsiteX0" fmla="*/ 38833 w 49557"/>
                  <a:gd name="connsiteY0" fmla="*/ 42478 h 79489"/>
                  <a:gd name="connsiteX1" fmla="*/ 26566 w 49557"/>
                  <a:gd name="connsiteY1" fmla="*/ 30071 h 79489"/>
                  <a:gd name="connsiteX2" fmla="*/ 10725 w 49557"/>
                  <a:gd name="connsiteY2" fmla="*/ 38413 h 79489"/>
                  <a:gd name="connsiteX3" fmla="*/ 10725 w 49557"/>
                  <a:gd name="connsiteY3" fmla="*/ 79489 h 79489"/>
                  <a:gd name="connsiteX4" fmla="*/ 0 w 49557"/>
                  <a:gd name="connsiteY4" fmla="*/ 79489 h 79489"/>
                  <a:gd name="connsiteX5" fmla="*/ 0 w 49557"/>
                  <a:gd name="connsiteY5" fmla="*/ 0 h 79489"/>
                  <a:gd name="connsiteX6" fmla="*/ 10725 w 49557"/>
                  <a:gd name="connsiteY6" fmla="*/ 0 h 79489"/>
                  <a:gd name="connsiteX7" fmla="*/ 10725 w 49557"/>
                  <a:gd name="connsiteY7" fmla="*/ 30001 h 79489"/>
                  <a:gd name="connsiteX8" fmla="*/ 31123 w 49557"/>
                  <a:gd name="connsiteY8" fmla="*/ 20468 h 79489"/>
                  <a:gd name="connsiteX9" fmla="*/ 49558 w 49557"/>
                  <a:gd name="connsiteY9" fmla="*/ 38833 h 79489"/>
                  <a:gd name="connsiteX10" fmla="*/ 49558 w 49557"/>
                  <a:gd name="connsiteY10" fmla="*/ 79489 h 79489"/>
                  <a:gd name="connsiteX11" fmla="*/ 38833 w 49557"/>
                  <a:gd name="connsiteY11" fmla="*/ 79489 h 79489"/>
                  <a:gd name="connsiteX12" fmla="*/ 38833 w 49557"/>
                  <a:gd name="connsiteY12" fmla="*/ 42408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7" h="79489">
                    <a:moveTo>
                      <a:pt x="38833" y="42478"/>
                    </a:moveTo>
                    <a:cubicBezTo>
                      <a:pt x="38833" y="32945"/>
                      <a:pt x="33927" y="30071"/>
                      <a:pt x="26566" y="30071"/>
                    </a:cubicBezTo>
                    <a:cubicBezTo>
                      <a:pt x="19907" y="30071"/>
                      <a:pt x="13809" y="34137"/>
                      <a:pt x="10725" y="38413"/>
                    </a:cubicBezTo>
                    <a:lnTo>
                      <a:pt x="10725" y="79489"/>
                    </a:lnTo>
                    <a:lnTo>
                      <a:pt x="0" y="79489"/>
                    </a:ln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0001"/>
                    </a:lnTo>
                    <a:cubicBezTo>
                      <a:pt x="14510" y="25375"/>
                      <a:pt x="22291" y="20468"/>
                      <a:pt x="31123" y="20468"/>
                    </a:cubicBezTo>
                    <a:cubicBezTo>
                      <a:pt x="43390" y="20468"/>
                      <a:pt x="49558" y="26637"/>
                      <a:pt x="49558" y="38833"/>
                    </a:cubicBezTo>
                    <a:lnTo>
                      <a:pt x="49558" y="79489"/>
                    </a:lnTo>
                    <a:lnTo>
                      <a:pt x="38833" y="79489"/>
                    </a:lnTo>
                    <a:lnTo>
                      <a:pt x="38833" y="4240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228E860-31B2-514B-33B7-E132BF8F44A9}"/>
                  </a:ext>
                </a:extLst>
              </p:cNvPr>
              <p:cNvSpPr/>
              <p:nvPr/>
            </p:nvSpPr>
            <p:spPr>
              <a:xfrm>
                <a:off x="1454471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42B4580-024E-82EE-8C36-D09DCD2021D4}"/>
                  </a:ext>
                </a:extLst>
              </p:cNvPr>
              <p:cNvSpPr/>
              <p:nvPr/>
            </p:nvSpPr>
            <p:spPr>
              <a:xfrm>
                <a:off x="1524848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8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C7F2C13-FEFF-80E3-99BD-08579EBA8347}"/>
                  </a:ext>
                </a:extLst>
              </p:cNvPr>
              <p:cNvSpPr/>
              <p:nvPr/>
            </p:nvSpPr>
            <p:spPr>
              <a:xfrm>
                <a:off x="1561438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6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A076554-F94E-FA99-40F1-D43E1FA67C05}"/>
                  </a:ext>
                </a:extLst>
              </p:cNvPr>
              <p:cNvSpPr/>
              <p:nvPr/>
            </p:nvSpPr>
            <p:spPr>
              <a:xfrm>
                <a:off x="1657540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3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2 w 47174"/>
                  <a:gd name="connsiteY6" fmla="*/ 8201 h 60423"/>
                  <a:gd name="connsiteX7" fmla="*/ 40726 w 47174"/>
                  <a:gd name="connsiteY7" fmla="*/ 15702 h 60423"/>
                  <a:gd name="connsiteX8" fmla="*/ 23692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3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2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2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B3B78A1D-0C1D-C315-C28C-0A51E905A245}"/>
                  </a:ext>
                </a:extLst>
              </p:cNvPr>
              <p:cNvSpPr/>
              <p:nvPr/>
            </p:nvSpPr>
            <p:spPr>
              <a:xfrm>
                <a:off x="171095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4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4" y="62876"/>
                    </a:cubicBezTo>
                    <a:lnTo>
                      <a:pt x="34417" y="71008"/>
                    </a:lnTo>
                    <a:cubicBezTo>
                      <a:pt x="32174" y="73181"/>
                      <a:pt x="28810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047760EA-1978-ADDF-C5E8-E02387A9B164}"/>
                  </a:ext>
                </a:extLst>
              </p:cNvPr>
              <p:cNvSpPr/>
              <p:nvPr/>
            </p:nvSpPr>
            <p:spPr>
              <a:xfrm>
                <a:off x="1754834" y="5778583"/>
                <a:ext cx="49558" cy="59021"/>
              </a:xfrm>
              <a:custGeom>
                <a:avLst/>
                <a:gdLst>
                  <a:gd name="connsiteX0" fmla="*/ 38833 w 49558"/>
                  <a:gd name="connsiteY0" fmla="*/ 49698 h 59021"/>
                  <a:gd name="connsiteX1" fmla="*/ 18365 w 49558"/>
                  <a:gd name="connsiteY1" fmla="*/ 59021 h 59021"/>
                  <a:gd name="connsiteX2" fmla="*/ 0 w 49558"/>
                  <a:gd name="connsiteY2" fmla="*/ 40656 h 59021"/>
                  <a:gd name="connsiteX3" fmla="*/ 0 w 49558"/>
                  <a:gd name="connsiteY3" fmla="*/ 0 h 59021"/>
                  <a:gd name="connsiteX4" fmla="*/ 10725 w 49558"/>
                  <a:gd name="connsiteY4" fmla="*/ 0 h 59021"/>
                  <a:gd name="connsiteX5" fmla="*/ 10725 w 49558"/>
                  <a:gd name="connsiteY5" fmla="*/ 37081 h 59021"/>
                  <a:gd name="connsiteX6" fmla="*/ 22851 w 49558"/>
                  <a:gd name="connsiteY6" fmla="*/ 49488 h 59021"/>
                  <a:gd name="connsiteX7" fmla="*/ 38833 w 49558"/>
                  <a:gd name="connsiteY7" fmla="*/ 41357 h 59021"/>
                  <a:gd name="connsiteX8" fmla="*/ 38833 w 49558"/>
                  <a:gd name="connsiteY8" fmla="*/ 0 h 59021"/>
                  <a:gd name="connsiteX9" fmla="*/ 49558 w 49558"/>
                  <a:gd name="connsiteY9" fmla="*/ 0 h 59021"/>
                  <a:gd name="connsiteX10" fmla="*/ 49558 w 49558"/>
                  <a:gd name="connsiteY10" fmla="*/ 57549 h 59021"/>
                  <a:gd name="connsiteX11" fmla="*/ 38833 w 49558"/>
                  <a:gd name="connsiteY11" fmla="*/ 57549 h 59021"/>
                  <a:gd name="connsiteX12" fmla="*/ 38833 w 49558"/>
                  <a:gd name="connsiteY12" fmla="*/ 49698 h 59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9021">
                    <a:moveTo>
                      <a:pt x="38833" y="49698"/>
                    </a:moveTo>
                    <a:cubicBezTo>
                      <a:pt x="34417" y="54465"/>
                      <a:pt x="27127" y="59021"/>
                      <a:pt x="18365" y="59021"/>
                    </a:cubicBezTo>
                    <a:cubicBezTo>
                      <a:pt x="6098" y="59021"/>
                      <a:pt x="0" y="52853"/>
                      <a:pt x="0" y="40656"/>
                    </a:cubicBez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7081"/>
                    </a:lnTo>
                    <a:cubicBezTo>
                      <a:pt x="10725" y="46614"/>
                      <a:pt x="15491" y="49488"/>
                      <a:pt x="22851" y="49488"/>
                    </a:cubicBezTo>
                    <a:cubicBezTo>
                      <a:pt x="29511" y="49488"/>
                      <a:pt x="35609" y="45703"/>
                      <a:pt x="38833" y="41357"/>
                    </a:cubicBezTo>
                    <a:lnTo>
                      <a:pt x="38833" y="0"/>
                    </a:lnTo>
                    <a:lnTo>
                      <a:pt x="49558" y="0"/>
                    </a:lnTo>
                    <a:lnTo>
                      <a:pt x="49558" y="57549"/>
                    </a:lnTo>
                    <a:lnTo>
                      <a:pt x="38833" y="57549"/>
                    </a:lnTo>
                    <a:lnTo>
                      <a:pt x="38833" y="4969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79EFDA1-74F5-3915-9FC7-842B0F5B72A1}"/>
                  </a:ext>
                </a:extLst>
              </p:cNvPr>
              <p:cNvSpPr/>
              <p:nvPr/>
            </p:nvSpPr>
            <p:spPr>
              <a:xfrm>
                <a:off x="1817850" y="5756643"/>
                <a:ext cx="55305" cy="80961"/>
              </a:xfrm>
              <a:custGeom>
                <a:avLst/>
                <a:gdLst>
                  <a:gd name="connsiteX0" fmla="*/ 44581 w 55305"/>
                  <a:gd name="connsiteY0" fmla="*/ 71288 h 80961"/>
                  <a:gd name="connsiteX1" fmla="*/ 25725 w 55305"/>
                  <a:gd name="connsiteY1" fmla="*/ 80961 h 80961"/>
                  <a:gd name="connsiteX2" fmla="*/ 0 w 55305"/>
                  <a:gd name="connsiteY2" fmla="*/ 50820 h 80961"/>
                  <a:gd name="connsiteX3" fmla="*/ 25725 w 55305"/>
                  <a:gd name="connsiteY3" fmla="*/ 20538 h 80961"/>
                  <a:gd name="connsiteX4" fmla="*/ 44581 w 55305"/>
                  <a:gd name="connsiteY4" fmla="*/ 30282 h 80961"/>
                  <a:gd name="connsiteX5" fmla="*/ 44581 w 55305"/>
                  <a:gd name="connsiteY5" fmla="*/ 0 h 80961"/>
                  <a:gd name="connsiteX6" fmla="*/ 55306 w 55305"/>
                  <a:gd name="connsiteY6" fmla="*/ 0 h 80961"/>
                  <a:gd name="connsiteX7" fmla="*/ 55306 w 55305"/>
                  <a:gd name="connsiteY7" fmla="*/ 79489 h 80961"/>
                  <a:gd name="connsiteX8" fmla="*/ 44581 w 55305"/>
                  <a:gd name="connsiteY8" fmla="*/ 79489 h 80961"/>
                  <a:gd name="connsiteX9" fmla="*/ 44581 w 55305"/>
                  <a:gd name="connsiteY9" fmla="*/ 71288 h 80961"/>
                  <a:gd name="connsiteX10" fmla="*/ 44581 w 55305"/>
                  <a:gd name="connsiteY10" fmla="*/ 38553 h 80961"/>
                  <a:gd name="connsiteX11" fmla="*/ 28599 w 55305"/>
                  <a:gd name="connsiteY11" fmla="*/ 30071 h 80961"/>
                  <a:gd name="connsiteX12" fmla="*/ 11215 w 55305"/>
                  <a:gd name="connsiteY12" fmla="*/ 50820 h 80961"/>
                  <a:gd name="connsiteX13" fmla="*/ 28599 w 55305"/>
                  <a:gd name="connsiteY13" fmla="*/ 71428 h 80961"/>
                  <a:gd name="connsiteX14" fmla="*/ 44581 w 55305"/>
                  <a:gd name="connsiteY14" fmla="*/ 63087 h 80961"/>
                  <a:gd name="connsiteX15" fmla="*/ 44581 w 55305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5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5" y="30071"/>
                      <a:pt x="11215" y="38763"/>
                      <a:pt x="11215" y="50820"/>
                    </a:cubicBezTo>
                    <a:cubicBezTo>
                      <a:pt x="11215" y="62876"/>
                      <a:pt x="17875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A5EAD71E-03F9-607D-3808-4091E169E030}"/>
                  </a:ext>
                </a:extLst>
              </p:cNvPr>
              <p:cNvSpPr/>
              <p:nvPr/>
            </p:nvSpPr>
            <p:spPr>
              <a:xfrm>
                <a:off x="1886685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26C893D-2235-C0D5-3399-8AB40FD1DAE6}"/>
                  </a:ext>
                </a:extLst>
              </p:cNvPr>
              <p:cNvSpPr/>
              <p:nvPr/>
            </p:nvSpPr>
            <p:spPr>
              <a:xfrm>
                <a:off x="1957061" y="5777182"/>
                <a:ext cx="49558" cy="58950"/>
              </a:xfrm>
              <a:custGeom>
                <a:avLst/>
                <a:gdLst>
                  <a:gd name="connsiteX0" fmla="*/ 38833 w 49558"/>
                  <a:gd name="connsiteY0" fmla="*/ 22150 h 58950"/>
                  <a:gd name="connsiteX1" fmla="*/ 26567 w 49558"/>
                  <a:gd name="connsiteY1" fmla="*/ 9533 h 58950"/>
                  <a:gd name="connsiteX2" fmla="*/ 10725 w 49558"/>
                  <a:gd name="connsiteY2" fmla="*/ 17875 h 58950"/>
                  <a:gd name="connsiteX3" fmla="*/ 10725 w 49558"/>
                  <a:gd name="connsiteY3" fmla="*/ 58951 h 58950"/>
                  <a:gd name="connsiteX4" fmla="*/ 0 w 49558"/>
                  <a:gd name="connsiteY4" fmla="*/ 58951 h 58950"/>
                  <a:gd name="connsiteX5" fmla="*/ 0 w 49558"/>
                  <a:gd name="connsiteY5" fmla="*/ 1402 h 58950"/>
                  <a:gd name="connsiteX6" fmla="*/ 10725 w 49558"/>
                  <a:gd name="connsiteY6" fmla="*/ 1402 h 58950"/>
                  <a:gd name="connsiteX7" fmla="*/ 10725 w 49558"/>
                  <a:gd name="connsiteY7" fmla="*/ 9533 h 58950"/>
                  <a:gd name="connsiteX8" fmla="*/ 31123 w 49558"/>
                  <a:gd name="connsiteY8" fmla="*/ 0 h 58950"/>
                  <a:gd name="connsiteX9" fmla="*/ 49558 w 49558"/>
                  <a:gd name="connsiteY9" fmla="*/ 18576 h 58950"/>
                  <a:gd name="connsiteX10" fmla="*/ 49558 w 49558"/>
                  <a:gd name="connsiteY10" fmla="*/ 58951 h 58950"/>
                  <a:gd name="connsiteX11" fmla="*/ 38833 w 49558"/>
                  <a:gd name="connsiteY11" fmla="*/ 58951 h 58950"/>
                  <a:gd name="connsiteX12" fmla="*/ 38833 w 49558"/>
                  <a:gd name="connsiteY12" fmla="*/ 22150 h 5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8950">
                    <a:moveTo>
                      <a:pt x="38833" y="22150"/>
                    </a:moveTo>
                    <a:cubicBezTo>
                      <a:pt x="38833" y="12617"/>
                      <a:pt x="33927" y="9533"/>
                      <a:pt x="26567" y="9533"/>
                    </a:cubicBezTo>
                    <a:cubicBezTo>
                      <a:pt x="19907" y="9533"/>
                      <a:pt x="13809" y="13599"/>
                      <a:pt x="10725" y="17875"/>
                    </a:cubicBezTo>
                    <a:lnTo>
                      <a:pt x="10725" y="58951"/>
                    </a:lnTo>
                    <a:lnTo>
                      <a:pt x="0" y="58951"/>
                    </a:lnTo>
                    <a:lnTo>
                      <a:pt x="0" y="1402"/>
                    </a:lnTo>
                    <a:lnTo>
                      <a:pt x="10725" y="1402"/>
                    </a:lnTo>
                    <a:lnTo>
                      <a:pt x="10725" y="9533"/>
                    </a:lnTo>
                    <a:cubicBezTo>
                      <a:pt x="14510" y="4907"/>
                      <a:pt x="22150" y="0"/>
                      <a:pt x="31123" y="0"/>
                    </a:cubicBezTo>
                    <a:cubicBezTo>
                      <a:pt x="43249" y="0"/>
                      <a:pt x="49558" y="6449"/>
                      <a:pt x="49558" y="18576"/>
                    </a:cubicBezTo>
                    <a:lnTo>
                      <a:pt x="49558" y="58951"/>
                    </a:lnTo>
                    <a:lnTo>
                      <a:pt x="38833" y="58951"/>
                    </a:lnTo>
                    <a:lnTo>
                      <a:pt x="38833" y="2215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9F858F5C-7F7B-9DC5-79D7-B03381303688}"/>
                  </a:ext>
                </a:extLst>
              </p:cNvPr>
              <p:cNvSpPr/>
              <p:nvPr/>
            </p:nvSpPr>
            <p:spPr>
              <a:xfrm>
                <a:off x="201622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3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3" y="62876"/>
                    </a:cubicBezTo>
                    <a:lnTo>
                      <a:pt x="34417" y="71008"/>
                    </a:lnTo>
                    <a:cubicBezTo>
                      <a:pt x="32174" y="73181"/>
                      <a:pt x="28809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FA2D19F-22A8-EC40-969B-512FFC8341A2}"/>
                  </a:ext>
                </a:extLst>
              </p:cNvPr>
              <p:cNvSpPr/>
              <p:nvPr/>
            </p:nvSpPr>
            <p:spPr>
              <a:xfrm>
                <a:off x="2055126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4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3 w 47174"/>
                  <a:gd name="connsiteY6" fmla="*/ 8201 h 60423"/>
                  <a:gd name="connsiteX7" fmla="*/ 40726 w 47174"/>
                  <a:gd name="connsiteY7" fmla="*/ 15702 h 60423"/>
                  <a:gd name="connsiteX8" fmla="*/ 23693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4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3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3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8878FBF0-4C63-9321-4CA4-4A90725FAB7A}"/>
                  </a:ext>
                </a:extLst>
              </p:cNvPr>
              <p:cNvSpPr/>
              <p:nvPr/>
            </p:nvSpPr>
            <p:spPr>
              <a:xfrm>
                <a:off x="2146602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7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B1EC67C-9037-D9B7-4E62-130E2D5967B0}"/>
                  </a:ext>
                </a:extLst>
              </p:cNvPr>
              <p:cNvSpPr/>
              <p:nvPr/>
            </p:nvSpPr>
            <p:spPr>
              <a:xfrm>
                <a:off x="2183262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7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88B86E5C-FC1E-CBC6-7619-372D1D42F63A}"/>
                  </a:ext>
                </a:extLst>
              </p:cNvPr>
              <p:cNvSpPr/>
              <p:nvPr/>
            </p:nvSpPr>
            <p:spPr>
              <a:xfrm>
                <a:off x="2250204" y="5777182"/>
                <a:ext cx="49698" cy="60352"/>
              </a:xfrm>
              <a:custGeom>
                <a:avLst/>
                <a:gdLst>
                  <a:gd name="connsiteX0" fmla="*/ 38903 w 49698"/>
                  <a:gd name="connsiteY0" fmla="*/ 52642 h 60352"/>
                  <a:gd name="connsiteX1" fmla="*/ 20047 w 49698"/>
                  <a:gd name="connsiteY1" fmla="*/ 60353 h 60352"/>
                  <a:gd name="connsiteX2" fmla="*/ 0 w 49698"/>
                  <a:gd name="connsiteY2" fmla="*/ 41287 h 60352"/>
                  <a:gd name="connsiteX3" fmla="*/ 20047 w 49698"/>
                  <a:gd name="connsiteY3" fmla="*/ 22431 h 60352"/>
                  <a:gd name="connsiteX4" fmla="*/ 38903 w 49698"/>
                  <a:gd name="connsiteY4" fmla="*/ 30071 h 60352"/>
                  <a:gd name="connsiteX5" fmla="*/ 38903 w 49698"/>
                  <a:gd name="connsiteY5" fmla="*/ 20538 h 60352"/>
                  <a:gd name="connsiteX6" fmla="*/ 24814 w 49698"/>
                  <a:gd name="connsiteY6" fmla="*/ 9113 h 60352"/>
                  <a:gd name="connsiteX7" fmla="*/ 7570 w 49698"/>
                  <a:gd name="connsiteY7" fmla="*/ 16753 h 60352"/>
                  <a:gd name="connsiteX8" fmla="*/ 2944 w 49698"/>
                  <a:gd name="connsiteY8" fmla="*/ 9393 h 60352"/>
                  <a:gd name="connsiteX9" fmla="*/ 26566 w 49698"/>
                  <a:gd name="connsiteY9" fmla="*/ 0 h 60352"/>
                  <a:gd name="connsiteX10" fmla="*/ 49698 w 49698"/>
                  <a:gd name="connsiteY10" fmla="*/ 20118 h 60352"/>
                  <a:gd name="connsiteX11" fmla="*/ 49698 w 49698"/>
                  <a:gd name="connsiteY11" fmla="*/ 58951 h 60352"/>
                  <a:gd name="connsiteX12" fmla="*/ 38973 w 49698"/>
                  <a:gd name="connsiteY12" fmla="*/ 58951 h 60352"/>
                  <a:gd name="connsiteX13" fmla="*/ 38973 w 49698"/>
                  <a:gd name="connsiteY13" fmla="*/ 52642 h 60352"/>
                  <a:gd name="connsiteX14" fmla="*/ 38903 w 49698"/>
                  <a:gd name="connsiteY14" fmla="*/ 36590 h 60352"/>
                  <a:gd name="connsiteX15" fmla="*/ 24113 w 49698"/>
                  <a:gd name="connsiteY15" fmla="*/ 30071 h 60352"/>
                  <a:gd name="connsiteX16" fmla="*/ 10865 w 49698"/>
                  <a:gd name="connsiteY16" fmla="*/ 41497 h 60352"/>
                  <a:gd name="connsiteX17" fmla="*/ 24113 w 49698"/>
                  <a:gd name="connsiteY17" fmla="*/ 52923 h 60352"/>
                  <a:gd name="connsiteX18" fmla="*/ 38903 w 49698"/>
                  <a:gd name="connsiteY18" fmla="*/ 46334 h 60352"/>
                  <a:gd name="connsiteX19" fmla="*/ 38903 w 49698"/>
                  <a:gd name="connsiteY19" fmla="*/ 36590 h 6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9698" h="60352">
                    <a:moveTo>
                      <a:pt x="38903" y="52642"/>
                    </a:moveTo>
                    <a:cubicBezTo>
                      <a:pt x="34347" y="57619"/>
                      <a:pt x="27828" y="60353"/>
                      <a:pt x="20047" y="60353"/>
                    </a:cubicBezTo>
                    <a:cubicBezTo>
                      <a:pt x="10514" y="60353"/>
                      <a:pt x="0" y="53904"/>
                      <a:pt x="0" y="41287"/>
                    </a:cubicBezTo>
                    <a:cubicBezTo>
                      <a:pt x="0" y="28669"/>
                      <a:pt x="10374" y="22431"/>
                      <a:pt x="20047" y="22431"/>
                    </a:cubicBezTo>
                    <a:cubicBezTo>
                      <a:pt x="27758" y="22431"/>
                      <a:pt x="34487" y="24954"/>
                      <a:pt x="38903" y="30071"/>
                    </a:cubicBezTo>
                    <a:lnTo>
                      <a:pt x="38903" y="20538"/>
                    </a:lnTo>
                    <a:cubicBezTo>
                      <a:pt x="38903" y="13388"/>
                      <a:pt x="33085" y="9113"/>
                      <a:pt x="24814" y="9113"/>
                    </a:cubicBezTo>
                    <a:cubicBezTo>
                      <a:pt x="18225" y="9113"/>
                      <a:pt x="12687" y="11636"/>
                      <a:pt x="7570" y="16753"/>
                    </a:cubicBezTo>
                    <a:lnTo>
                      <a:pt x="2944" y="9393"/>
                    </a:lnTo>
                    <a:cubicBezTo>
                      <a:pt x="9393" y="3084"/>
                      <a:pt x="17244" y="0"/>
                      <a:pt x="26566" y="0"/>
                    </a:cubicBezTo>
                    <a:cubicBezTo>
                      <a:pt x="39043" y="0"/>
                      <a:pt x="49698" y="5468"/>
                      <a:pt x="49698" y="20118"/>
                    </a:cubicBezTo>
                    <a:lnTo>
                      <a:pt x="49698" y="58951"/>
                    </a:lnTo>
                    <a:lnTo>
                      <a:pt x="38973" y="58951"/>
                    </a:lnTo>
                    <a:lnTo>
                      <a:pt x="38973" y="52642"/>
                    </a:lnTo>
                    <a:close/>
                    <a:moveTo>
                      <a:pt x="38903" y="36590"/>
                    </a:moveTo>
                    <a:cubicBezTo>
                      <a:pt x="35679" y="32314"/>
                      <a:pt x="30071" y="30071"/>
                      <a:pt x="24113" y="30071"/>
                    </a:cubicBezTo>
                    <a:cubicBezTo>
                      <a:pt x="16402" y="30071"/>
                      <a:pt x="10865" y="34698"/>
                      <a:pt x="10865" y="41497"/>
                    </a:cubicBezTo>
                    <a:cubicBezTo>
                      <a:pt x="10865" y="48296"/>
                      <a:pt x="16332" y="52923"/>
                      <a:pt x="24113" y="52923"/>
                    </a:cubicBezTo>
                    <a:cubicBezTo>
                      <a:pt x="30071" y="52923"/>
                      <a:pt x="35679" y="50680"/>
                      <a:pt x="38903" y="46334"/>
                    </a:cubicBezTo>
                    <a:lnTo>
                      <a:pt x="38903" y="3659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822076B-E76C-6A33-C283-D8F4EE0F227F}"/>
                  </a:ext>
                </a:extLst>
              </p:cNvPr>
              <p:cNvSpPr/>
              <p:nvPr/>
            </p:nvSpPr>
            <p:spPr>
              <a:xfrm>
                <a:off x="2313431" y="5756643"/>
                <a:ext cx="55306" cy="80961"/>
              </a:xfrm>
              <a:custGeom>
                <a:avLst/>
                <a:gdLst>
                  <a:gd name="connsiteX0" fmla="*/ 44581 w 55306"/>
                  <a:gd name="connsiteY0" fmla="*/ 71288 h 80961"/>
                  <a:gd name="connsiteX1" fmla="*/ 25725 w 55306"/>
                  <a:gd name="connsiteY1" fmla="*/ 80961 h 80961"/>
                  <a:gd name="connsiteX2" fmla="*/ 0 w 55306"/>
                  <a:gd name="connsiteY2" fmla="*/ 50820 h 80961"/>
                  <a:gd name="connsiteX3" fmla="*/ 25725 w 55306"/>
                  <a:gd name="connsiteY3" fmla="*/ 20538 h 80961"/>
                  <a:gd name="connsiteX4" fmla="*/ 44581 w 55306"/>
                  <a:gd name="connsiteY4" fmla="*/ 30282 h 80961"/>
                  <a:gd name="connsiteX5" fmla="*/ 44581 w 55306"/>
                  <a:gd name="connsiteY5" fmla="*/ 0 h 80961"/>
                  <a:gd name="connsiteX6" fmla="*/ 55306 w 55306"/>
                  <a:gd name="connsiteY6" fmla="*/ 0 h 80961"/>
                  <a:gd name="connsiteX7" fmla="*/ 55306 w 55306"/>
                  <a:gd name="connsiteY7" fmla="*/ 79489 h 80961"/>
                  <a:gd name="connsiteX8" fmla="*/ 44581 w 55306"/>
                  <a:gd name="connsiteY8" fmla="*/ 79489 h 80961"/>
                  <a:gd name="connsiteX9" fmla="*/ 44581 w 55306"/>
                  <a:gd name="connsiteY9" fmla="*/ 71288 h 80961"/>
                  <a:gd name="connsiteX10" fmla="*/ 44581 w 55306"/>
                  <a:gd name="connsiteY10" fmla="*/ 38553 h 80961"/>
                  <a:gd name="connsiteX11" fmla="*/ 28599 w 55306"/>
                  <a:gd name="connsiteY11" fmla="*/ 30071 h 80961"/>
                  <a:gd name="connsiteX12" fmla="*/ 11215 w 55306"/>
                  <a:gd name="connsiteY12" fmla="*/ 50820 h 80961"/>
                  <a:gd name="connsiteX13" fmla="*/ 28599 w 55306"/>
                  <a:gd name="connsiteY13" fmla="*/ 71428 h 80961"/>
                  <a:gd name="connsiteX14" fmla="*/ 44581 w 55306"/>
                  <a:gd name="connsiteY14" fmla="*/ 63087 h 80961"/>
                  <a:gd name="connsiteX15" fmla="*/ 44581 w 55306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6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4" y="30071"/>
                      <a:pt x="11215" y="38763"/>
                      <a:pt x="11215" y="50820"/>
                    </a:cubicBezTo>
                    <a:cubicBezTo>
                      <a:pt x="11215" y="62876"/>
                      <a:pt x="17874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64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948145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dirty="0"/>
            </a:lvl1pPr>
          </a:lstStyle>
          <a:p>
            <a:endParaRPr lang="en-US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25ABED-7CE8-3E25-6F0E-882017955D61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EA4701F-1E50-CC9E-DFF3-B3DB2DB12D3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A9B8BA6-73E4-B9C6-013A-629908BC2607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aphic 5">
              <a:extLst>
                <a:ext uri="{FF2B5EF4-FFF2-40B4-BE49-F238E27FC236}">
                  <a16:creationId xmlns:a16="http://schemas.microsoft.com/office/drawing/2014/main" id="{A5B1B158-CDD1-9EEC-93BD-0D8F29A53CBD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D3DE955-8309-1035-774D-46397CB91DFD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C53CB7F-B51D-37C3-5E5B-6198F0437801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434E1AE8-D4B8-99C0-5670-26F06E34E0FE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ED3BD17-1AB7-43D4-65C3-7205C8544D5B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AEFE66F-C73C-EFC7-466E-C4FBCF8CEB85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647CE34-7714-2A33-1BAD-9FC9F572FE02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07A4AF5-AFE1-F8C2-7385-9384F79958FB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BBEC8A7-52CD-5473-8F3F-964E0512D64A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B5E42BF-2955-3CB8-4752-DAEC092F1117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1A56034-7007-32D0-DCE9-46AA4AD2EC41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F42E08A-7294-6443-3BEC-8037C9982A56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100A55B-FB94-466C-44D9-345E30685B29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1C2EFFF-0E0C-524D-4D6F-D19B77084C3A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73D8F92-2352-1306-5163-F080685003DA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50A157D-3900-93B3-6E3B-17A9B1314D49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CEA514A-AC78-B798-C0C0-1857536E0397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59FED00-2B22-F773-6471-784C6A61828B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400E963-CE76-7767-8AF5-AF241E2F90F9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A81197C-DC70-08AB-F1D5-FCB73983A1FF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C09320D-795A-2647-693E-1C83DF4DF1A1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F7B0AD8-B0AB-24FA-515D-8D2FC6BFC5BF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DCF148E-5776-7751-6498-9FE162C2F9D6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FB7C45C-7EEF-BCC0-CEFC-A884714649C5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50456C6-0C3B-2B38-6F5C-1E9269D27340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01F800C-736A-C588-45B1-93F8BDC724D8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D4E90B0-E243-BFED-C265-65CFB92CE794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D79271D-479E-4ACD-FCD6-AFB8C9318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2844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sz="quarter" idx="19" hasCustomPrompt="1"/>
          </p:nvPr>
        </p:nvSpPr>
        <p:spPr>
          <a:xfrm>
            <a:off x="6327233" y="983702"/>
            <a:ext cx="5636167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quarter" idx="18" hasCustomPrompt="1"/>
          </p:nvPr>
        </p:nvSpPr>
        <p:spPr>
          <a:xfrm>
            <a:off x="466344" y="983702"/>
            <a:ext cx="5632704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948145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dirty="0"/>
            </a:lvl1pPr>
          </a:lstStyle>
          <a:p>
            <a:endParaRPr lang="en-US"/>
          </a:p>
        </p:txBody>
      </p:sp>
      <p:sp>
        <p:nvSpPr>
          <p:cNvPr id="12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7F7C9D-D789-2BA8-346B-662DBA5FF0BA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972C518-B7CE-5E52-8558-DD23E9A58D5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9890FEE-5D92-8F96-AB82-BDA9651F5B7D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aphic 5">
              <a:extLst>
                <a:ext uri="{FF2B5EF4-FFF2-40B4-BE49-F238E27FC236}">
                  <a16:creationId xmlns:a16="http://schemas.microsoft.com/office/drawing/2014/main" id="{B08B32AA-B3C2-C1C7-50AD-0F039BB35559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6912A62-3657-B7A0-1CE4-53E2BB6C0ECE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25758714-ED27-D2BF-8607-D1499D682B11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54BDB5F-4D64-58F0-BC5B-3B4DA4934216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C0910048-E317-664B-EEDA-46FA37048CC5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A8A6DB2-80DC-2816-D142-FD159EAC4000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0748792-329C-16A5-FF7D-E583777FFB8D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159873C-01B7-72D8-FAF3-2130492AF56B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AA712E5-161E-A949-A518-08647EBC67AD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B83508D-F924-A960-F942-48068721F5C8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225386A-E87F-0E0B-5457-EBD1D34F62BE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BB9785F-2BD5-6CC0-9E24-B5EC7542ACEA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DE0AFCB-C876-A302-DB7C-C1C7A8F85CFE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96F074D-8AE9-2D6A-CE40-1A4B14CC879A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0383A83-B81F-D3A2-872A-A5D3BA8D4941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DF49A2B-FDF1-5B7C-1C4F-DFD0FECCC613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7D162A2-E702-F029-C0E8-78375E8A4549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FA90DCA-2FBC-67D9-A631-DA891B13CA86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B8F84B3-6941-2000-F041-DFAC1A5639D0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AABE386-0357-B27E-9EF8-3E600C7A2AFC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AED4F72-EEA1-5A6E-5C7C-34636A6EABB5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D6F3AB8-E96A-C329-961C-4EE4D01EAD10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14BF389-5929-BCA1-DCA6-A8986E692BD5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EF55E01-C7C3-2534-C1B5-B693DEC38A12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15A47C70-2C35-D04B-9E38-097A5F5B77DD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54F3B5B-DC5A-A0DA-21DD-5C6F292E739C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15A4A8C-D3D6-18AB-D48D-63604C1BCC78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" name="Title 19">
            <a:extLst>
              <a:ext uri="{FF2B5EF4-FFF2-40B4-BE49-F238E27FC236}">
                <a16:creationId xmlns:a16="http://schemas.microsoft.com/office/drawing/2014/main" id="{8D0F26C5-6C31-6C40-89E5-7AFEA92A68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8506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quarter" idx="22" hasCustomPrompt="1"/>
          </p:nvPr>
        </p:nvSpPr>
        <p:spPr>
          <a:xfrm>
            <a:off x="8281670" y="983702"/>
            <a:ext cx="3675888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4374197" y="983702"/>
            <a:ext cx="3675888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quarter" idx="20" hasCustomPrompt="1"/>
          </p:nvPr>
        </p:nvSpPr>
        <p:spPr>
          <a:xfrm>
            <a:off x="466725" y="983702"/>
            <a:ext cx="3675888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948145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dirty="0"/>
            </a:lvl1pPr>
          </a:lstStyle>
          <a:p>
            <a:endParaRPr lang="en-US"/>
          </a:p>
        </p:txBody>
      </p:sp>
      <p:sp>
        <p:nvSpPr>
          <p:cNvPr id="13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D250DF-24FE-0FE4-CE25-59B0C126052E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1792AA4-3BF1-B26B-7032-4C522023A40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383BF1D-F099-221D-2C02-70E73738B034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5">
              <a:extLst>
                <a:ext uri="{FF2B5EF4-FFF2-40B4-BE49-F238E27FC236}">
                  <a16:creationId xmlns:a16="http://schemas.microsoft.com/office/drawing/2014/main" id="{1C028FAC-FC4C-B89E-3136-64D24650472D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0A0A6F4-4D98-FFED-D56C-E78382FE6F06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5F7DFD4-753F-1A54-F8A0-EE3F07F2629B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28CA479-C33C-2823-EE64-2DA3C394D9CD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0E8148B-7D40-6CDD-BDAD-C06A8090FBC3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5D2C3BD-43BF-B4D7-0AF1-6053B0F48BDC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B102775-8339-5BBD-C73A-BB4CDCCADC4E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048F4A7-E25A-CE4D-3395-3E3B2410B75A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1A795A25-944F-9DC2-AD48-D775130EB266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D9922CE-42E5-EFB7-4C2E-72A62A5BF511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EEB3DC8-A4E7-FCC8-9870-957F47CB5A1E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6A6CBF0-DEFD-FD59-EDD7-16FF41C9F41C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9FE2529-41ED-3EC5-5AEE-E5EBD59F594C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D1059DC-7395-C8CF-AAB1-A534BE852AC9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28B7EAA-1731-1237-1785-748CBEC8A65D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D615728-1C10-B3DC-E06C-FF5C72EB5214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A1108B8-841E-558E-7EE9-55577B6FA075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32AF75B-DA29-0508-1B89-24E0C4C3C5B0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CD763DD-0762-5D59-F8F2-A06B61EDC1A8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93AD0AF-68F7-5503-E22D-88D1E2BD9D28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CA2BC90-661A-8D41-BA61-0207EC851391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F322F0D-9EA7-AC56-4E80-CB781F6A3ABE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BE6D11C-71CD-ED22-E399-6BC08181CED9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9DB497D-E350-3EE8-685F-47CEA6D7B474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8973C37-1DD3-7D40-8FA9-E188FEE69F75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A64A945-3AB2-1E9A-A472-086F9030AFBF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7AFB2D5-35F5-E40D-1457-4E2725787557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0ABDBF2-02FC-0A3C-9E4B-E7680F0984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386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, Pic 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"/>
          <p:cNvSpPr>
            <a:spLocks noGrp="1"/>
          </p:cNvSpPr>
          <p:nvPr>
            <p:ph type="pic" sz="quarter" idx="15"/>
          </p:nvPr>
        </p:nvSpPr>
        <p:spPr>
          <a:xfrm>
            <a:off x="6327648" y="983702"/>
            <a:ext cx="5632704" cy="5294862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4" name="Content Placeholder"/>
          <p:cNvSpPr>
            <a:spLocks noGrp="1"/>
          </p:cNvSpPr>
          <p:nvPr>
            <p:ph sz="quarter" idx="16" hasCustomPrompt="1"/>
          </p:nvPr>
        </p:nvSpPr>
        <p:spPr>
          <a:xfrm>
            <a:off x="463550" y="983702"/>
            <a:ext cx="5632704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948145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dirty="0"/>
            </a:lvl1pPr>
          </a:lstStyle>
          <a:p>
            <a:endParaRPr lang="en-US"/>
          </a:p>
        </p:txBody>
      </p:sp>
      <p:sp>
        <p:nvSpPr>
          <p:cNvPr id="10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0ECA55-CFAE-9B98-ABA9-2BA755E95921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8137B6C-682D-C280-88C8-58FD37AD655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F357E9E-0C01-F665-493E-71F4C4FB8DD0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aphic 5">
              <a:extLst>
                <a:ext uri="{FF2B5EF4-FFF2-40B4-BE49-F238E27FC236}">
                  <a16:creationId xmlns:a16="http://schemas.microsoft.com/office/drawing/2014/main" id="{6AED0A16-FDA2-CCB2-BEDC-A7F7F22C4FFD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0E283C7-1898-122B-D488-DB362477C16C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2C9FFBA-3C38-7B7B-9CAC-9CC61F4FC797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CF1DE4F-0F50-92D0-2B17-4F1B890038B0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F6365DD-D578-BDDC-1B33-E5BE87DA9625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4B49553-58AF-B37A-D2D0-B0A5838DC5E3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394BD40-7084-0C67-BA96-CBF879341476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8F89C77-0F60-53F5-2175-DCFA3C95552B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B85BF43-78C8-8C50-2C02-1579AD6C1417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4F0119A-D929-0594-20DA-442E4B5F5643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72FD0DF-0EB4-194E-7362-BF37B467D29F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3694E3B-F837-8E27-9058-72619F16755F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46E0F23-859E-EEC3-93C0-49623B5E9AE1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9CF2FA8-1292-3E92-4866-72773C3C16F9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09266F5-3429-F2AC-8989-9E21E817BD71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4A37C2C-5F20-9C50-3B09-15F00FA7F3C5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F59A623-169A-8AC7-6820-2FFEF7085D81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CE463B-8294-A25B-3926-BEDF6C49714F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CF0EDEC-BA49-D9B0-64F0-87CC56FB3965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02BE6C1-7249-653D-DB72-D441009854E9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A78119B-4897-51FD-262A-78295A4D943F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EC3EFDB-A58C-5CB3-3C0E-953DBC88FDB3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63ADB19-2B94-674A-C900-C1220741FF7E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AB7126E-4CFB-9919-F3B6-A22D6F8270B9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846F90D-F952-07AA-1E7C-E54CB8BFC3B8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2F698A3-6AE0-68C8-D800-1B623AA63A02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A9F398E-E23E-C3FF-281B-0BA4B002C814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" name="Title 19">
            <a:extLst>
              <a:ext uri="{FF2B5EF4-FFF2-40B4-BE49-F238E27FC236}">
                <a16:creationId xmlns:a16="http://schemas.microsoft.com/office/drawing/2014/main" id="{5DDAB883-5B6F-0F6A-ABDB-F99099E848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8325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wo Col, Pic 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"/>
          <p:cNvSpPr>
            <a:spLocks noGrp="1"/>
          </p:cNvSpPr>
          <p:nvPr>
            <p:ph type="pic" sz="quarter" idx="15"/>
          </p:nvPr>
        </p:nvSpPr>
        <p:spPr>
          <a:xfrm>
            <a:off x="466344" y="983702"/>
            <a:ext cx="5632704" cy="5294862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Content Placeholder"/>
          <p:cNvSpPr>
            <a:spLocks noGrp="1"/>
          </p:cNvSpPr>
          <p:nvPr>
            <p:ph sz="quarter" idx="16" hasCustomPrompt="1"/>
          </p:nvPr>
        </p:nvSpPr>
        <p:spPr>
          <a:xfrm>
            <a:off x="6327648" y="983702"/>
            <a:ext cx="5632704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948145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dirty="0"/>
            </a:lvl1pPr>
          </a:lstStyle>
          <a:p>
            <a:endParaRPr lang="en-US"/>
          </a:p>
        </p:txBody>
      </p:sp>
      <p:sp>
        <p:nvSpPr>
          <p:cNvPr id="12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7A8183-943E-036C-2CD9-2A2D20167944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158B13F-B033-549C-A0A6-3E42DD2D1F0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3A29714-F3B7-8D56-565D-84AA512482F4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aphic 5">
              <a:extLst>
                <a:ext uri="{FF2B5EF4-FFF2-40B4-BE49-F238E27FC236}">
                  <a16:creationId xmlns:a16="http://schemas.microsoft.com/office/drawing/2014/main" id="{2403CABC-3250-7D15-5E93-0F88CCA76FDC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08A0BC63-6991-A3C9-271E-8000164D574E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8E960C0-1CEF-2DB7-CDFE-1BF6632922DF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F206598-57D8-EA01-E267-CFC1CEE77EDB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30B5622-5B6C-9970-B336-6125688E3198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283E302-A15C-1E5B-7139-FEFA04EA1A81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6B1DD03-64B5-FF8F-3B89-3697BB0AD91E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48DC9C7-38B0-5054-0D0D-B5F64CC23F6C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47DB636-D32C-2A75-7EBC-5BFB97150B98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81A311E-8FE0-8F87-B5B7-4FBF400B7F5E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A592804-453D-E500-921E-53F49DAE14C6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C21E2F4-ED93-BEF1-A1E5-BB667281BCA3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7B25773-D184-365B-5614-6DD1C93F263D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D050380-F82B-4764-800F-4909F51642D4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7600AB0-9F6C-8C45-390E-1287C00DC392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8AFD724-2CB1-2D40-166E-A33161C8FB09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74B3DE8-EC6D-D45E-FDA2-CD3936713B7C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A0FD587-6000-CF0D-7417-4AF23A1E5C96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3E8610A-4A5C-C047-6D6D-7E2BCB85F540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88837BC-5DA3-75F4-42B0-44AF5C6D749B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31BF62B-7977-38F6-AAE7-570FEB180E71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0A17A3B-59A5-0B1A-BA72-6059FAC635D5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E749236-5FDC-CD06-5796-150D7264F342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12BD464-543C-5DD5-8A30-7BAF7C705036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949DB4C-12DB-54E3-2525-89F6548B192C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2525D5E-2FEF-83FD-0AC4-4B64791BEF36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72B1EFB-B9F6-372C-2E7C-59F74D517236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" name="Title 19">
            <a:extLst>
              <a:ext uri="{FF2B5EF4-FFF2-40B4-BE49-F238E27FC236}">
                <a16:creationId xmlns:a16="http://schemas.microsoft.com/office/drawing/2014/main" id="{2BA13801-F147-241E-3AE7-007AC7EFD8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8769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, 4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/>
          <p:cNvSpPr>
            <a:spLocks noGrp="1"/>
          </p:cNvSpPr>
          <p:nvPr>
            <p:ph type="pic" sz="quarter" idx="25"/>
          </p:nvPr>
        </p:nvSpPr>
        <p:spPr>
          <a:xfrm>
            <a:off x="9253728" y="1335024"/>
            <a:ext cx="2706624" cy="195681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324600" y="1335024"/>
            <a:ext cx="2706624" cy="195681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3395472" y="1335024"/>
            <a:ext cx="2706624" cy="195681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Picture Placeholder 1"/>
          <p:cNvSpPr>
            <a:spLocks noGrp="1"/>
          </p:cNvSpPr>
          <p:nvPr>
            <p:ph type="pic" sz="quarter" idx="22"/>
          </p:nvPr>
        </p:nvSpPr>
        <p:spPr>
          <a:xfrm>
            <a:off x="466344" y="1335024"/>
            <a:ext cx="2706624" cy="195681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27" hasCustomPrompt="1"/>
          </p:nvPr>
        </p:nvSpPr>
        <p:spPr>
          <a:xfrm>
            <a:off x="6327648" y="3520440"/>
            <a:ext cx="5632704" cy="27438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1"/>
          <p:cNvSpPr>
            <a:spLocks noGrp="1"/>
          </p:cNvSpPr>
          <p:nvPr>
            <p:ph sz="quarter" idx="26" hasCustomPrompt="1"/>
          </p:nvPr>
        </p:nvSpPr>
        <p:spPr>
          <a:xfrm>
            <a:off x="463550" y="3520440"/>
            <a:ext cx="5632704" cy="27438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948145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dirty="0"/>
            </a:lvl1pPr>
          </a:lstStyle>
          <a:p>
            <a:endParaRPr lang="en-US"/>
          </a:p>
        </p:txBody>
      </p:sp>
      <p:sp>
        <p:nvSpPr>
          <p:cNvPr id="17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0BBFEA-A830-4397-F99A-FCB5B632E0B0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8DFF452-17D9-FBA0-701C-CA3FF2268A3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D0B7119-803D-3306-1D00-E7465ADAF05A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aphic 5">
              <a:extLst>
                <a:ext uri="{FF2B5EF4-FFF2-40B4-BE49-F238E27FC236}">
                  <a16:creationId xmlns:a16="http://schemas.microsoft.com/office/drawing/2014/main" id="{65862705-B181-A07C-5062-893CEA13B604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97998D8-934F-3C2A-816C-B121D296E163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8892DB4-9917-DCA0-E4A2-B64EA77AE93B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49F3119-6036-1065-8F93-349C3EEDEC0F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E345297-231D-141B-F251-58E35131D99F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8DAEE45-034D-40D3-B4BB-85BD627D17DE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0A4B21F-DE6E-A5D5-6D48-91AE0EA6DD47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F0D446A-9C51-EDB9-C078-F99CBAA657DF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A89C16C-F5B8-5CBE-072E-2FD13C583668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ABEDB73-744D-466E-728F-B9DBD555F7B2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67A98E0-FD31-F74A-4FD2-738CCADE8433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7C2F79B-E4E9-EBE3-E9B2-E840FB2514CA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A32EA73-26C7-EFB2-B0EB-81E04E9B60E8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FD20314-7A5F-9BC5-5A7B-644AC7B9EE13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639A9D9-60C1-FB54-1759-9283090258B4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8C19ED8-1A44-3EC7-E6CD-E37DA0865217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5D442D6-15E4-9991-1FD3-5E45D5EB515F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1F7C8FC-3C1C-97E3-BE00-43E0762512AD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F3631E4-B099-BE31-679D-78E87F3BD9F7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7FDFA34-7AC1-0D8D-42CC-969B6057D2FA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6C6BB9E-DEEE-C3A1-B628-6924F64A1407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A144275-697B-3338-9D13-D3A977C766A0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AD9692C-CD34-6F63-48CA-43633A688919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03FE9AC4-401E-E2A7-2384-5BAB61F6E9F4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7596FEA-281A-3D68-19C1-5398F41C7A49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2C5DBDB2-61B0-4CB4-C71E-BDBC4BAE4244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608910B-1D89-9385-00D0-CB3A7D31DAB4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4DD446F-C2CC-4D46-AFC4-4D6500661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53963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4 Col, 4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/>
          <p:cNvSpPr>
            <a:spLocks noGrp="1"/>
          </p:cNvSpPr>
          <p:nvPr>
            <p:ph type="pic" sz="quarter" idx="25"/>
          </p:nvPr>
        </p:nvSpPr>
        <p:spPr>
          <a:xfrm>
            <a:off x="9253728" y="1335023"/>
            <a:ext cx="2706624" cy="2406535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324600" y="1335024"/>
            <a:ext cx="2706624" cy="24065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3395472" y="1335023"/>
            <a:ext cx="2706624" cy="2406537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4" name="Picture Placeholder 1"/>
          <p:cNvSpPr>
            <a:spLocks noGrp="1"/>
          </p:cNvSpPr>
          <p:nvPr>
            <p:ph type="pic" sz="quarter" idx="22"/>
          </p:nvPr>
        </p:nvSpPr>
        <p:spPr>
          <a:xfrm>
            <a:off x="466344" y="1335024"/>
            <a:ext cx="2706624" cy="2406538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quarter" idx="27" hasCustomPrompt="1"/>
          </p:nvPr>
        </p:nvSpPr>
        <p:spPr>
          <a:xfrm>
            <a:off x="6327648" y="3949842"/>
            <a:ext cx="2703576" cy="21761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1"/>
          <p:cNvSpPr>
            <a:spLocks noGrp="1"/>
          </p:cNvSpPr>
          <p:nvPr>
            <p:ph sz="quarter" idx="26" hasCustomPrompt="1"/>
          </p:nvPr>
        </p:nvSpPr>
        <p:spPr>
          <a:xfrm>
            <a:off x="463550" y="3949842"/>
            <a:ext cx="2706624" cy="21761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948145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dirty="0"/>
            </a:lvl1pPr>
          </a:lstStyle>
          <a:p>
            <a:endParaRPr lang="en-US"/>
          </a:p>
        </p:txBody>
      </p:sp>
      <p:sp>
        <p:nvSpPr>
          <p:cNvPr id="17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0BBFEA-A830-4397-F99A-FCB5B632E0B0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8DFF452-17D9-FBA0-701C-CA3FF2268A3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D0B7119-803D-3306-1D00-E7465ADAF05A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aphic 5">
              <a:extLst>
                <a:ext uri="{FF2B5EF4-FFF2-40B4-BE49-F238E27FC236}">
                  <a16:creationId xmlns:a16="http://schemas.microsoft.com/office/drawing/2014/main" id="{65862705-B181-A07C-5062-893CEA13B604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97998D8-934F-3C2A-816C-B121D296E163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8892DB4-9917-DCA0-E4A2-B64EA77AE93B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49F3119-6036-1065-8F93-349C3EEDEC0F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E345297-231D-141B-F251-58E35131D99F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8DAEE45-034D-40D3-B4BB-85BD627D17DE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0A4B21F-DE6E-A5D5-6D48-91AE0EA6DD47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F0D446A-9C51-EDB9-C078-F99CBAA657DF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A89C16C-F5B8-5CBE-072E-2FD13C583668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ABEDB73-744D-466E-728F-B9DBD555F7B2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67A98E0-FD31-F74A-4FD2-738CCADE8433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7C2F79B-E4E9-EBE3-E9B2-E840FB2514CA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A32EA73-26C7-EFB2-B0EB-81E04E9B60E8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FD20314-7A5F-9BC5-5A7B-644AC7B9EE13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639A9D9-60C1-FB54-1759-9283090258B4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8C19ED8-1A44-3EC7-E6CD-E37DA0865217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5D442D6-15E4-9991-1FD3-5E45D5EB515F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1F7C8FC-3C1C-97E3-BE00-43E0762512AD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F3631E4-B099-BE31-679D-78E87F3BD9F7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7FDFA34-7AC1-0D8D-42CC-969B6057D2FA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6C6BB9E-DEEE-C3A1-B628-6924F64A1407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A144275-697B-3338-9D13-D3A977C766A0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AD9692C-CD34-6F63-48CA-43633A688919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03FE9AC4-401E-E2A7-2384-5BAB61F6E9F4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7596FEA-281A-3D68-19C1-5398F41C7A49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2C5DBDB2-61B0-4CB4-C71E-BDBC4BAE4244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608910B-1D89-9385-00D0-CB3A7D31DAB4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4DD446F-C2CC-4D46-AFC4-4D6500661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9AAED57C-A451-EF8B-093D-D201402C991A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3405124" y="3949842"/>
            <a:ext cx="2706624" cy="21761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83F8C99-BB7E-753E-04AB-A269ED47C0C1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247124" y="3949842"/>
            <a:ext cx="2703576" cy="21761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87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Title,, 3 Col, 3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8284464" y="1335024"/>
            <a:ext cx="3675888" cy="195681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4374006" y="1335024"/>
            <a:ext cx="3675888" cy="195681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4" name="Picture Placeholder 1"/>
          <p:cNvSpPr>
            <a:spLocks noGrp="1"/>
          </p:cNvSpPr>
          <p:nvPr>
            <p:ph type="pic" sz="quarter" idx="22"/>
          </p:nvPr>
        </p:nvSpPr>
        <p:spPr>
          <a:xfrm>
            <a:off x="463549" y="1335024"/>
            <a:ext cx="3675888" cy="195681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27" hasCustomPrompt="1"/>
          </p:nvPr>
        </p:nvSpPr>
        <p:spPr>
          <a:xfrm>
            <a:off x="8284464" y="3520440"/>
            <a:ext cx="3675888" cy="2743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26" hasCustomPrompt="1"/>
          </p:nvPr>
        </p:nvSpPr>
        <p:spPr>
          <a:xfrm>
            <a:off x="4374007" y="3520440"/>
            <a:ext cx="3675888" cy="2743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1"/>
          <p:cNvSpPr>
            <a:spLocks noGrp="1"/>
          </p:cNvSpPr>
          <p:nvPr>
            <p:ph sz="quarter" idx="25" hasCustomPrompt="1"/>
          </p:nvPr>
        </p:nvSpPr>
        <p:spPr>
          <a:xfrm>
            <a:off x="463550" y="3520440"/>
            <a:ext cx="3675888" cy="2743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948145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dirty="0"/>
            </a:lvl1pPr>
          </a:lstStyle>
          <a:p>
            <a:endParaRPr lang="en-US"/>
          </a:p>
        </p:txBody>
      </p:sp>
      <p:sp>
        <p:nvSpPr>
          <p:cNvPr id="17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FBACC4-64D2-B6AD-2548-42E84838F6C1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B48D0F6-8EEB-7761-1251-06DB5294460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94A8EA3-A1C6-4973-22C9-122E7BB38323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aphic 5">
              <a:extLst>
                <a:ext uri="{FF2B5EF4-FFF2-40B4-BE49-F238E27FC236}">
                  <a16:creationId xmlns:a16="http://schemas.microsoft.com/office/drawing/2014/main" id="{D8927432-F70F-69BA-D2CF-6EC509555122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2CDD470-D68B-48C5-59E5-A90A878C6B3F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79B160F-46DA-D854-B588-AB1F0D254C43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EEF2549-D0AA-B56D-788E-AAEF03CCB5CC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0DABAE0-FDE7-7790-6D3A-028E3D4BAE12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A89200D-03C1-19F6-7E52-681954D7B0B9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D552AD1-9136-8A3B-151F-58775E4F3D0F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BB356D4-CF2D-6CBE-E4D8-906750EE78A0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939EF1D-D936-6FEA-7EB1-7F8F69741AEC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C92D959-2C4B-FF76-01FD-2548D79AE943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045CDBA-B072-698F-B64A-ABFA755F1608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7F99C56-E9FE-5CA8-72F2-4ED561CAE826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28CA567-44F9-54F6-2096-2568CFDF60D6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3C9C244-383E-EF41-CE0B-4BA564B52391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590A426-AF3F-9FF6-7418-2E0E25BA1CAA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B1128DE-2BA9-8F23-83E3-452532C6D527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00A6028-F645-F2BF-6083-33F97A693A74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21D7C3C-2F85-9A57-201C-6E97CB88B6EC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8418FC9-A565-036D-ED90-37074D4A42D6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AAC5FE9-5924-9AAF-BE2E-719D6ACAAAF6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8980BC7-E45F-F3B4-39B7-C80AD74BCD1D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CD14D3A-2584-2855-3859-FAFBE2093F1A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C5A33C8-ABE2-36DD-FC1E-0EB33C42DA21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34B1829-5423-DFC0-E32B-6A30E6E7087C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46A89C7-6AEE-95F5-F6FF-B59C9ED2EFFC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A74F11D-9C8A-8DD2-D802-C135A0CE6CEB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D1FAB071-0F5C-5D55-49B2-1171464F82E9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Title 23">
            <a:extLst>
              <a:ext uri="{FF2B5EF4-FFF2-40B4-BE49-F238E27FC236}">
                <a16:creationId xmlns:a16="http://schemas.microsoft.com/office/drawing/2014/main" id="{35F8E5FF-D0E3-C882-7762-AEBAB3F5B9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07447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1/2 Pic 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"/>
          <p:cNvSpPr>
            <a:spLocks noGrp="1"/>
          </p:cNvSpPr>
          <p:nvPr>
            <p:ph type="pic" idx="1"/>
          </p:nvPr>
        </p:nvSpPr>
        <p:spPr bwMode="gray">
          <a:xfrm>
            <a:off x="6326188" y="0"/>
            <a:ext cx="5865814" cy="6858000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66725" y="983702"/>
            <a:ext cx="5629275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5271480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dirty="0"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8397F9-022B-629E-5B26-3906EE39031E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6B0E414-03E6-17A5-091E-E711CF36C0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344" y="241513"/>
            <a:ext cx="5629275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59575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ra Cover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0EE46D-3F1C-487E-B5A7-0367D8A14E41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188E2B40-CFF4-C5B2-2993-B00F69CD9AF8}"/>
              </a:ext>
            </a:extLst>
          </p:cNvPr>
          <p:cNvSpPr/>
          <p:nvPr userDrawn="1"/>
        </p:nvSpPr>
        <p:spPr>
          <a:xfrm>
            <a:off x="0" y="0"/>
            <a:ext cx="12192000" cy="5236728"/>
          </a:xfrm>
          <a:custGeom>
            <a:avLst/>
            <a:gdLst>
              <a:gd name="connsiteX0" fmla="*/ 0 w 12192000"/>
              <a:gd name="connsiteY0" fmla="*/ 0 h 5494180"/>
              <a:gd name="connsiteX1" fmla="*/ 12192000 w 12192000"/>
              <a:gd name="connsiteY1" fmla="*/ 0 h 5494180"/>
              <a:gd name="connsiteX2" fmla="*/ 12192000 w 12192000"/>
              <a:gd name="connsiteY2" fmla="*/ 5494180 h 5494180"/>
              <a:gd name="connsiteX3" fmla="*/ 11824000 w 12192000"/>
              <a:gd name="connsiteY3" fmla="*/ 5354277 h 5494180"/>
              <a:gd name="connsiteX4" fmla="*/ 6096000 w 12192000"/>
              <a:gd name="connsiteY4" fmla="*/ 4343400 h 5494180"/>
              <a:gd name="connsiteX5" fmla="*/ 368000 w 12192000"/>
              <a:gd name="connsiteY5" fmla="*/ 5354277 h 5494180"/>
              <a:gd name="connsiteX6" fmla="*/ 0 w 12192000"/>
              <a:gd name="connsiteY6" fmla="*/ 5494180 h 5494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494180">
                <a:moveTo>
                  <a:pt x="0" y="0"/>
                </a:moveTo>
                <a:lnTo>
                  <a:pt x="12192000" y="0"/>
                </a:lnTo>
                <a:lnTo>
                  <a:pt x="12192000" y="5494180"/>
                </a:lnTo>
                <a:lnTo>
                  <a:pt x="11824000" y="5354277"/>
                </a:lnTo>
                <a:cubicBezTo>
                  <a:pt x="10037918" y="4700305"/>
                  <a:pt x="8108639" y="4343400"/>
                  <a:pt x="6096000" y="4343400"/>
                </a:cubicBezTo>
                <a:cubicBezTo>
                  <a:pt x="4083361" y="4343400"/>
                  <a:pt x="2154082" y="4700305"/>
                  <a:pt x="368000" y="5354277"/>
                </a:cubicBezTo>
                <a:lnTo>
                  <a:pt x="0" y="5494180"/>
                </a:lnTo>
                <a:close/>
              </a:path>
            </a:pathLst>
          </a:custGeom>
          <a:solidFill>
            <a:srgbClr val="1024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C48C205-151E-7B7D-615C-E6A88E9597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664358" y="550805"/>
            <a:ext cx="2916651" cy="2868491"/>
            <a:chOff x="4770249" y="1096468"/>
            <a:chExt cx="2651501" cy="2607719"/>
          </a:xfrm>
        </p:grpSpPr>
        <p:grpSp>
          <p:nvGrpSpPr>
            <p:cNvPr id="62" name="Graphic 4">
              <a:extLst>
                <a:ext uri="{FF2B5EF4-FFF2-40B4-BE49-F238E27FC236}">
                  <a16:creationId xmlns:a16="http://schemas.microsoft.com/office/drawing/2014/main" id="{0EBBEBB0-590A-9802-9AFD-84867673D59A}"/>
                </a:ext>
              </a:extLst>
            </p:cNvPr>
            <p:cNvGrpSpPr/>
            <p:nvPr/>
          </p:nvGrpSpPr>
          <p:grpSpPr>
            <a:xfrm>
              <a:off x="5445367" y="1096468"/>
              <a:ext cx="1386232" cy="1306482"/>
              <a:chOff x="5445367" y="1096468"/>
              <a:chExt cx="1386232" cy="1306482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B4334B37-81A9-68F5-BF6A-7D4460F07DE9}"/>
                  </a:ext>
                </a:extLst>
              </p:cNvPr>
              <p:cNvSpPr/>
              <p:nvPr/>
            </p:nvSpPr>
            <p:spPr>
              <a:xfrm rot="-2700000">
                <a:off x="5417263" y="1865336"/>
                <a:ext cx="676701" cy="200809"/>
              </a:xfrm>
              <a:custGeom>
                <a:avLst/>
                <a:gdLst>
                  <a:gd name="connsiteX0" fmla="*/ 0 w 676701"/>
                  <a:gd name="connsiteY0" fmla="*/ 0 h 200809"/>
                  <a:gd name="connsiteX1" fmla="*/ 676702 w 676701"/>
                  <a:gd name="connsiteY1" fmla="*/ 0 h 200809"/>
                  <a:gd name="connsiteX2" fmla="*/ 676702 w 676701"/>
                  <a:gd name="connsiteY2" fmla="*/ 200810 h 200809"/>
                  <a:gd name="connsiteX3" fmla="*/ 0 w 676701"/>
                  <a:gd name="connsiteY3" fmla="*/ 200810 h 200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701" h="200809">
                    <a:moveTo>
                      <a:pt x="0" y="0"/>
                    </a:moveTo>
                    <a:lnTo>
                      <a:pt x="676702" y="0"/>
                    </a:lnTo>
                    <a:lnTo>
                      <a:pt x="676702" y="200810"/>
                    </a:lnTo>
                    <a:lnTo>
                      <a:pt x="0" y="20081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92D196C-F022-E58C-9605-543AFF06B4E2}"/>
                  </a:ext>
                </a:extLst>
              </p:cNvPr>
              <p:cNvSpPr/>
              <p:nvPr/>
            </p:nvSpPr>
            <p:spPr>
              <a:xfrm rot="-2700000">
                <a:off x="5435836" y="2042730"/>
                <a:ext cx="676701" cy="126103"/>
              </a:xfrm>
              <a:custGeom>
                <a:avLst/>
                <a:gdLst>
                  <a:gd name="connsiteX0" fmla="*/ 0 w 676701"/>
                  <a:gd name="connsiteY0" fmla="*/ 0 h 126103"/>
                  <a:gd name="connsiteX1" fmla="*/ 676702 w 676701"/>
                  <a:gd name="connsiteY1" fmla="*/ 0 h 126103"/>
                  <a:gd name="connsiteX2" fmla="*/ 676702 w 676701"/>
                  <a:gd name="connsiteY2" fmla="*/ 126104 h 126103"/>
                  <a:gd name="connsiteX3" fmla="*/ 0 w 676701"/>
                  <a:gd name="connsiteY3" fmla="*/ 126104 h 126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701" h="126103">
                    <a:moveTo>
                      <a:pt x="0" y="0"/>
                    </a:moveTo>
                    <a:lnTo>
                      <a:pt x="676702" y="0"/>
                    </a:lnTo>
                    <a:lnTo>
                      <a:pt x="676702" y="126104"/>
                    </a:lnTo>
                    <a:lnTo>
                      <a:pt x="0" y="12610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F8F20BB-26AE-FE3C-4F9E-67E1057F6C1F}"/>
                  </a:ext>
                </a:extLst>
              </p:cNvPr>
              <p:cNvSpPr/>
              <p:nvPr/>
            </p:nvSpPr>
            <p:spPr>
              <a:xfrm rot="-2700000">
                <a:off x="5618115" y="2056064"/>
                <a:ext cx="676701" cy="126103"/>
              </a:xfrm>
              <a:custGeom>
                <a:avLst/>
                <a:gdLst>
                  <a:gd name="connsiteX0" fmla="*/ 0 w 676701"/>
                  <a:gd name="connsiteY0" fmla="*/ 0 h 126103"/>
                  <a:gd name="connsiteX1" fmla="*/ 676702 w 676701"/>
                  <a:gd name="connsiteY1" fmla="*/ 0 h 126103"/>
                  <a:gd name="connsiteX2" fmla="*/ 676702 w 676701"/>
                  <a:gd name="connsiteY2" fmla="*/ 126104 h 126103"/>
                  <a:gd name="connsiteX3" fmla="*/ 0 w 676701"/>
                  <a:gd name="connsiteY3" fmla="*/ 126104 h 126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701" h="126103">
                    <a:moveTo>
                      <a:pt x="0" y="0"/>
                    </a:moveTo>
                    <a:lnTo>
                      <a:pt x="676702" y="0"/>
                    </a:lnTo>
                    <a:lnTo>
                      <a:pt x="676702" y="126104"/>
                    </a:lnTo>
                    <a:lnTo>
                      <a:pt x="0" y="12610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282C1EB1-4422-9FFD-D5FC-3FD29063C4AE}"/>
                  </a:ext>
                </a:extLst>
              </p:cNvPr>
              <p:cNvSpPr/>
              <p:nvPr/>
            </p:nvSpPr>
            <p:spPr>
              <a:xfrm rot="-2700000">
                <a:off x="5926173" y="1994304"/>
                <a:ext cx="581146" cy="90487"/>
              </a:xfrm>
              <a:custGeom>
                <a:avLst/>
                <a:gdLst>
                  <a:gd name="connsiteX0" fmla="*/ 0 w 581146"/>
                  <a:gd name="connsiteY0" fmla="*/ 0 h 90487"/>
                  <a:gd name="connsiteX1" fmla="*/ 581147 w 581146"/>
                  <a:gd name="connsiteY1" fmla="*/ 0 h 90487"/>
                  <a:gd name="connsiteX2" fmla="*/ 581147 w 581146"/>
                  <a:gd name="connsiteY2" fmla="*/ 90487 h 90487"/>
                  <a:gd name="connsiteX3" fmla="*/ 0 w 581146"/>
                  <a:gd name="connsiteY3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1146" h="90487">
                    <a:moveTo>
                      <a:pt x="0" y="0"/>
                    </a:moveTo>
                    <a:lnTo>
                      <a:pt x="581147" y="0"/>
                    </a:lnTo>
                    <a:lnTo>
                      <a:pt x="581147" y="90487"/>
                    </a:lnTo>
                    <a:lnTo>
                      <a:pt x="0" y="90487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7E6D37B3-717F-6A87-B180-3AD3FE94E26E}"/>
                  </a:ext>
                </a:extLst>
              </p:cNvPr>
              <p:cNvSpPr/>
              <p:nvPr/>
            </p:nvSpPr>
            <p:spPr>
              <a:xfrm>
                <a:off x="6460950" y="1136269"/>
                <a:ext cx="358769" cy="394727"/>
              </a:xfrm>
              <a:custGeom>
                <a:avLst/>
                <a:gdLst>
                  <a:gd name="connsiteX0" fmla="*/ 64177 w 358769"/>
                  <a:gd name="connsiteY0" fmla="*/ 135470 h 394727"/>
                  <a:gd name="connsiteX1" fmla="*/ 336798 w 358769"/>
                  <a:gd name="connsiteY1" fmla="*/ 13131 h 394727"/>
                  <a:gd name="connsiteX2" fmla="*/ 263105 w 358769"/>
                  <a:gd name="connsiteY2" fmla="*/ 302691 h 394727"/>
                  <a:gd name="connsiteX3" fmla="*/ 33773 w 358769"/>
                  <a:gd name="connsiteY3" fmla="*/ 373633 h 394727"/>
                  <a:gd name="connsiteX4" fmla="*/ 64322 w 358769"/>
                  <a:gd name="connsiteY4" fmla="*/ 135615 h 394727"/>
                  <a:gd name="connsiteX5" fmla="*/ 64322 w 358769"/>
                  <a:gd name="connsiteY5" fmla="*/ 135615 h 394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58769" h="394727">
                    <a:moveTo>
                      <a:pt x="64177" y="135470"/>
                    </a:moveTo>
                    <a:cubicBezTo>
                      <a:pt x="135988" y="50340"/>
                      <a:pt x="281781" y="-32909"/>
                      <a:pt x="336798" y="13131"/>
                    </a:cubicBezTo>
                    <a:cubicBezTo>
                      <a:pt x="391814" y="59316"/>
                      <a:pt x="334626" y="217126"/>
                      <a:pt x="263105" y="302691"/>
                    </a:cubicBezTo>
                    <a:cubicBezTo>
                      <a:pt x="191294" y="387822"/>
                      <a:pt x="88645" y="419673"/>
                      <a:pt x="33773" y="373633"/>
                    </a:cubicBezTo>
                    <a:cubicBezTo>
                      <a:pt x="-21243" y="327448"/>
                      <a:pt x="-7634" y="220746"/>
                      <a:pt x="64322" y="135615"/>
                    </a:cubicBezTo>
                    <a:lnTo>
                      <a:pt x="64322" y="135615"/>
                    </a:lnTo>
                    <a:close/>
                  </a:path>
                </a:pathLst>
              </a:custGeom>
              <a:solidFill>
                <a:srgbClr val="BBE5F2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F79CFA9E-2262-4DB0-5629-C0FAA50AF6C9}"/>
                  </a:ext>
                </a:extLst>
              </p:cNvPr>
              <p:cNvSpPr/>
              <p:nvPr/>
            </p:nvSpPr>
            <p:spPr>
              <a:xfrm>
                <a:off x="6448568" y="1124139"/>
                <a:ext cx="383031" cy="418739"/>
              </a:xfrm>
              <a:custGeom>
                <a:avLst/>
                <a:gdLst>
                  <a:gd name="connsiteX0" fmla="*/ 224525 w 383031"/>
                  <a:gd name="connsiteY0" fmla="*/ 47992 h 418739"/>
                  <a:gd name="connsiteX1" fmla="*/ 85825 w 383031"/>
                  <a:gd name="connsiteY1" fmla="*/ 155419 h 418739"/>
                  <a:gd name="connsiteX2" fmla="*/ 25742 w 383031"/>
                  <a:gd name="connsiteY2" fmla="*/ 282825 h 418739"/>
                  <a:gd name="connsiteX3" fmla="*/ 53829 w 383031"/>
                  <a:gd name="connsiteY3" fmla="*/ 376498 h 418739"/>
                  <a:gd name="connsiteX4" fmla="*/ 150832 w 383031"/>
                  <a:gd name="connsiteY4" fmla="*/ 387936 h 418739"/>
                  <a:gd name="connsiteX5" fmla="*/ 266076 w 383031"/>
                  <a:gd name="connsiteY5" fmla="*/ 307003 h 418739"/>
                  <a:gd name="connsiteX6" fmla="*/ 348167 w 383031"/>
                  <a:gd name="connsiteY6" fmla="*/ 151944 h 418739"/>
                  <a:gd name="connsiteX7" fmla="*/ 358736 w 383031"/>
                  <a:gd name="connsiteY7" fmla="*/ 78685 h 418739"/>
                  <a:gd name="connsiteX8" fmla="*/ 341362 w 383031"/>
                  <a:gd name="connsiteY8" fmla="*/ 34527 h 418739"/>
                  <a:gd name="connsiteX9" fmla="*/ 294888 w 383031"/>
                  <a:gd name="connsiteY9" fmla="*/ 25117 h 418739"/>
                  <a:gd name="connsiteX10" fmla="*/ 224525 w 383031"/>
                  <a:gd name="connsiteY10" fmla="*/ 48137 h 418739"/>
                  <a:gd name="connsiteX11" fmla="*/ 224525 w 383031"/>
                  <a:gd name="connsiteY11" fmla="*/ 48137 h 418739"/>
                  <a:gd name="connsiteX12" fmla="*/ 291992 w 383031"/>
                  <a:gd name="connsiteY12" fmla="*/ 939 h 418739"/>
                  <a:gd name="connsiteX13" fmla="*/ 356709 w 383031"/>
                  <a:gd name="connsiteY13" fmla="*/ 15996 h 418739"/>
                  <a:gd name="connsiteX14" fmla="*/ 356709 w 383031"/>
                  <a:gd name="connsiteY14" fmla="*/ 15996 h 418739"/>
                  <a:gd name="connsiteX15" fmla="*/ 382769 w 383031"/>
                  <a:gd name="connsiteY15" fmla="*/ 77238 h 418739"/>
                  <a:gd name="connsiteX16" fmla="*/ 371187 w 383031"/>
                  <a:gd name="connsiteY16" fmla="*/ 158604 h 418739"/>
                  <a:gd name="connsiteX17" fmla="*/ 284464 w 383031"/>
                  <a:gd name="connsiteY17" fmla="*/ 322350 h 418739"/>
                  <a:gd name="connsiteX18" fmla="*/ 284464 w 383031"/>
                  <a:gd name="connsiteY18" fmla="*/ 322350 h 418739"/>
                  <a:gd name="connsiteX19" fmla="*/ 157781 w 383031"/>
                  <a:gd name="connsiteY19" fmla="*/ 410811 h 418739"/>
                  <a:gd name="connsiteX20" fmla="*/ 38048 w 383031"/>
                  <a:gd name="connsiteY20" fmla="*/ 394885 h 418739"/>
                  <a:gd name="connsiteX21" fmla="*/ 38048 w 383031"/>
                  <a:gd name="connsiteY21" fmla="*/ 394885 h 418739"/>
                  <a:gd name="connsiteX22" fmla="*/ 1563 w 383031"/>
                  <a:gd name="connsiteY22" fmla="*/ 279640 h 418739"/>
                  <a:gd name="connsiteX23" fmla="*/ 67149 w 383031"/>
                  <a:gd name="connsiteY23" fmla="*/ 139783 h 418739"/>
                  <a:gd name="connsiteX24" fmla="*/ 213666 w 383031"/>
                  <a:gd name="connsiteY24" fmla="*/ 26275 h 418739"/>
                  <a:gd name="connsiteX25" fmla="*/ 291847 w 383031"/>
                  <a:gd name="connsiteY25" fmla="*/ 794 h 418739"/>
                  <a:gd name="connsiteX26" fmla="*/ 291847 w 383031"/>
                  <a:gd name="connsiteY26" fmla="*/ 1083 h 418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83031" h="418739">
                    <a:moveTo>
                      <a:pt x="224525" y="47992"/>
                    </a:moveTo>
                    <a:cubicBezTo>
                      <a:pt x="173707" y="73039"/>
                      <a:pt x="120717" y="114012"/>
                      <a:pt x="85825" y="155419"/>
                    </a:cubicBezTo>
                    <a:cubicBezTo>
                      <a:pt x="51223" y="196536"/>
                      <a:pt x="30954" y="242432"/>
                      <a:pt x="25742" y="282825"/>
                    </a:cubicBezTo>
                    <a:cubicBezTo>
                      <a:pt x="20530" y="323364"/>
                      <a:pt x="30519" y="356953"/>
                      <a:pt x="53829" y="376498"/>
                    </a:cubicBezTo>
                    <a:cubicBezTo>
                      <a:pt x="77138" y="395898"/>
                      <a:pt x="111741" y="399952"/>
                      <a:pt x="150832" y="387936"/>
                    </a:cubicBezTo>
                    <a:cubicBezTo>
                      <a:pt x="189777" y="375919"/>
                      <a:pt x="231474" y="348121"/>
                      <a:pt x="266076" y="307003"/>
                    </a:cubicBezTo>
                    <a:cubicBezTo>
                      <a:pt x="300679" y="265596"/>
                      <a:pt x="332096" y="206237"/>
                      <a:pt x="348167" y="151944"/>
                    </a:cubicBezTo>
                    <a:cubicBezTo>
                      <a:pt x="356130" y="124725"/>
                      <a:pt x="360039" y="99534"/>
                      <a:pt x="358736" y="78685"/>
                    </a:cubicBezTo>
                    <a:cubicBezTo>
                      <a:pt x="357577" y="57692"/>
                      <a:pt x="351497" y="43214"/>
                      <a:pt x="341362" y="34527"/>
                    </a:cubicBezTo>
                    <a:cubicBezTo>
                      <a:pt x="331227" y="25986"/>
                      <a:pt x="315591" y="22511"/>
                      <a:pt x="294888" y="25117"/>
                    </a:cubicBezTo>
                    <a:cubicBezTo>
                      <a:pt x="274184" y="27578"/>
                      <a:pt x="249861" y="35686"/>
                      <a:pt x="224525" y="48137"/>
                    </a:cubicBezTo>
                    <a:lnTo>
                      <a:pt x="224525" y="48137"/>
                    </a:lnTo>
                    <a:close/>
                    <a:moveTo>
                      <a:pt x="291992" y="939"/>
                    </a:moveTo>
                    <a:cubicBezTo>
                      <a:pt x="316170" y="-1957"/>
                      <a:pt x="339480" y="1518"/>
                      <a:pt x="356709" y="15996"/>
                    </a:cubicBezTo>
                    <a:lnTo>
                      <a:pt x="356709" y="15996"/>
                    </a:lnTo>
                    <a:cubicBezTo>
                      <a:pt x="373937" y="30618"/>
                      <a:pt x="381466" y="52915"/>
                      <a:pt x="382769" y="77238"/>
                    </a:cubicBezTo>
                    <a:cubicBezTo>
                      <a:pt x="384217" y="101705"/>
                      <a:pt x="379584" y="129793"/>
                      <a:pt x="371187" y="158604"/>
                    </a:cubicBezTo>
                    <a:cubicBezTo>
                      <a:pt x="354392" y="216082"/>
                      <a:pt x="321382" y="278337"/>
                      <a:pt x="284464" y="322350"/>
                    </a:cubicBezTo>
                    <a:lnTo>
                      <a:pt x="284464" y="322350"/>
                    </a:lnTo>
                    <a:cubicBezTo>
                      <a:pt x="247255" y="366508"/>
                      <a:pt x="201649" y="397201"/>
                      <a:pt x="157781" y="410811"/>
                    </a:cubicBezTo>
                    <a:cubicBezTo>
                      <a:pt x="113913" y="424420"/>
                      <a:pt x="69755" y="421380"/>
                      <a:pt x="38048" y="394885"/>
                    </a:cubicBezTo>
                    <a:lnTo>
                      <a:pt x="38048" y="394885"/>
                    </a:lnTo>
                    <a:cubicBezTo>
                      <a:pt x="6341" y="368245"/>
                      <a:pt x="-4373" y="325246"/>
                      <a:pt x="1563" y="279640"/>
                    </a:cubicBezTo>
                    <a:cubicBezTo>
                      <a:pt x="7355" y="233890"/>
                      <a:pt x="29940" y="183940"/>
                      <a:pt x="67149" y="139783"/>
                    </a:cubicBezTo>
                    <a:cubicBezTo>
                      <a:pt x="104212" y="95769"/>
                      <a:pt x="159953" y="52770"/>
                      <a:pt x="213666" y="26275"/>
                    </a:cubicBezTo>
                    <a:cubicBezTo>
                      <a:pt x="240595" y="13100"/>
                      <a:pt x="267524" y="3834"/>
                      <a:pt x="291847" y="794"/>
                    </a:cubicBezTo>
                    <a:lnTo>
                      <a:pt x="291847" y="1083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A1A5DC92-5A3C-5D19-8DDD-73423726F939}"/>
                  </a:ext>
                </a:extLst>
              </p:cNvPr>
              <p:cNvSpPr/>
              <p:nvPr/>
            </p:nvSpPr>
            <p:spPr>
              <a:xfrm>
                <a:off x="5946731" y="2078454"/>
                <a:ext cx="189082" cy="79960"/>
              </a:xfrm>
              <a:custGeom>
                <a:avLst/>
                <a:gdLst>
                  <a:gd name="connsiteX0" fmla="*/ 0 w 189082"/>
                  <a:gd name="connsiteY0" fmla="*/ 13030 h 79960"/>
                  <a:gd name="connsiteX1" fmla="*/ 28377 w 189082"/>
                  <a:gd name="connsiteY1" fmla="*/ 72535 h 79960"/>
                  <a:gd name="connsiteX2" fmla="*/ 189083 w 189082"/>
                  <a:gd name="connsiteY2" fmla="*/ 0 h 79960"/>
                  <a:gd name="connsiteX3" fmla="*/ 60084 w 189082"/>
                  <a:gd name="connsiteY3" fmla="*/ 16505 h 79960"/>
                  <a:gd name="connsiteX4" fmla="*/ 0 w 189082"/>
                  <a:gd name="connsiteY4" fmla="*/ 12886 h 79960"/>
                  <a:gd name="connsiteX5" fmla="*/ 0 w 189082"/>
                  <a:gd name="connsiteY5" fmla="*/ 12886 h 79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9082" h="79960">
                    <a:moveTo>
                      <a:pt x="0" y="13030"/>
                    </a:moveTo>
                    <a:cubicBezTo>
                      <a:pt x="2172" y="39670"/>
                      <a:pt x="10859" y="61676"/>
                      <a:pt x="28377" y="72535"/>
                    </a:cubicBezTo>
                    <a:cubicBezTo>
                      <a:pt x="69494" y="98306"/>
                      <a:pt x="145649" y="52845"/>
                      <a:pt x="189083" y="0"/>
                    </a:cubicBezTo>
                    <a:cubicBezTo>
                      <a:pt x="149992" y="10569"/>
                      <a:pt x="106268" y="16505"/>
                      <a:pt x="60084" y="16505"/>
                    </a:cubicBezTo>
                    <a:cubicBezTo>
                      <a:pt x="39525" y="16215"/>
                      <a:pt x="19400" y="14912"/>
                      <a:pt x="0" y="12886"/>
                    </a:cubicBezTo>
                    <a:lnTo>
                      <a:pt x="0" y="12886"/>
                    </a:lnTo>
                    <a:close/>
                  </a:path>
                </a:pathLst>
              </a:custGeom>
              <a:solidFill>
                <a:srgbClr val="F15B2C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89F4B2F7-FBFC-100E-F71B-56B0F336E338}"/>
                  </a:ext>
                </a:extLst>
              </p:cNvPr>
              <p:cNvSpPr/>
              <p:nvPr/>
            </p:nvSpPr>
            <p:spPr>
              <a:xfrm>
                <a:off x="5724579" y="2008670"/>
                <a:ext cx="205213" cy="171413"/>
              </a:xfrm>
              <a:custGeom>
                <a:avLst/>
                <a:gdLst>
                  <a:gd name="connsiteX0" fmla="*/ 22646 w 205213"/>
                  <a:gd name="connsiteY0" fmla="*/ 0 h 171413"/>
                  <a:gd name="connsiteX1" fmla="*/ 25107 w 205213"/>
                  <a:gd name="connsiteY1" fmla="*/ 162298 h 171413"/>
                  <a:gd name="connsiteX2" fmla="*/ 205213 w 205213"/>
                  <a:gd name="connsiteY2" fmla="*/ 80353 h 171413"/>
                  <a:gd name="connsiteX3" fmla="*/ 22791 w 205213"/>
                  <a:gd name="connsiteY3" fmla="*/ 0 h 17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13" h="171413">
                    <a:moveTo>
                      <a:pt x="22646" y="0"/>
                    </a:moveTo>
                    <a:cubicBezTo>
                      <a:pt x="-3994" y="59505"/>
                      <a:pt x="-11812" y="136672"/>
                      <a:pt x="25107" y="162298"/>
                    </a:cubicBezTo>
                    <a:cubicBezTo>
                      <a:pt x="69554" y="193716"/>
                      <a:pt x="162938" y="138410"/>
                      <a:pt x="205213" y="80353"/>
                    </a:cubicBezTo>
                    <a:cubicBezTo>
                      <a:pt x="126308" y="68626"/>
                      <a:pt x="60868" y="39235"/>
                      <a:pt x="22791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CE618D71-43BB-720E-6F98-703F65CB8C40}"/>
                  </a:ext>
                </a:extLst>
              </p:cNvPr>
              <p:cNvSpPr/>
              <p:nvPr/>
            </p:nvSpPr>
            <p:spPr>
              <a:xfrm>
                <a:off x="5945856" y="1880984"/>
                <a:ext cx="229985" cy="213685"/>
              </a:xfrm>
              <a:custGeom>
                <a:avLst/>
                <a:gdLst>
                  <a:gd name="connsiteX0" fmla="*/ 189669 w 229985"/>
                  <a:gd name="connsiteY0" fmla="*/ 12007 h 213685"/>
                  <a:gd name="connsiteX1" fmla="*/ 35913 w 229985"/>
                  <a:gd name="connsiteY1" fmla="*/ 69774 h 213685"/>
                  <a:gd name="connsiteX2" fmla="*/ 14485 w 229985"/>
                  <a:gd name="connsiteY2" fmla="*/ 115959 h 213685"/>
                  <a:gd name="connsiteX3" fmla="*/ 876 w 229985"/>
                  <a:gd name="connsiteY3" fmla="*/ 178504 h 213685"/>
                  <a:gd name="connsiteX4" fmla="*/ 586 w 229985"/>
                  <a:gd name="connsiteY4" fmla="*/ 210500 h 213685"/>
                  <a:gd name="connsiteX5" fmla="*/ 60670 w 229985"/>
                  <a:gd name="connsiteY5" fmla="*/ 213685 h 213685"/>
                  <a:gd name="connsiteX6" fmla="*/ 189669 w 229985"/>
                  <a:gd name="connsiteY6" fmla="*/ 197035 h 213685"/>
                  <a:gd name="connsiteX7" fmla="*/ 205305 w 229985"/>
                  <a:gd name="connsiteY7" fmla="*/ 175318 h 213685"/>
                  <a:gd name="connsiteX8" fmla="*/ 189669 w 229985"/>
                  <a:gd name="connsiteY8" fmla="*/ 11862 h 213685"/>
                  <a:gd name="connsiteX9" fmla="*/ 189669 w 229985"/>
                  <a:gd name="connsiteY9" fmla="*/ 12151 h 21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9985" h="213685">
                    <a:moveTo>
                      <a:pt x="189669" y="12007"/>
                    </a:moveTo>
                    <a:cubicBezTo>
                      <a:pt x="142905" y="-17239"/>
                      <a:pt x="73990" y="8821"/>
                      <a:pt x="35913" y="69774"/>
                    </a:cubicBezTo>
                    <a:cubicBezTo>
                      <a:pt x="27371" y="83383"/>
                      <a:pt x="20276" y="99019"/>
                      <a:pt x="14485" y="115959"/>
                    </a:cubicBezTo>
                    <a:cubicBezTo>
                      <a:pt x="15064" y="136228"/>
                      <a:pt x="10576" y="157655"/>
                      <a:pt x="876" y="178504"/>
                    </a:cubicBezTo>
                    <a:cubicBezTo>
                      <a:pt x="7" y="189652"/>
                      <a:pt x="-427" y="200221"/>
                      <a:pt x="586" y="210500"/>
                    </a:cubicBezTo>
                    <a:cubicBezTo>
                      <a:pt x="19987" y="212672"/>
                      <a:pt x="40256" y="213685"/>
                      <a:pt x="60670" y="213685"/>
                    </a:cubicBezTo>
                    <a:cubicBezTo>
                      <a:pt x="106855" y="213685"/>
                      <a:pt x="150723" y="207604"/>
                      <a:pt x="189669" y="197035"/>
                    </a:cubicBezTo>
                    <a:cubicBezTo>
                      <a:pt x="195750" y="189796"/>
                      <a:pt x="200817" y="182413"/>
                      <a:pt x="205305" y="175318"/>
                    </a:cubicBezTo>
                    <a:cubicBezTo>
                      <a:pt x="243672" y="114221"/>
                      <a:pt x="236433" y="41252"/>
                      <a:pt x="189669" y="11862"/>
                    </a:cubicBezTo>
                    <a:lnTo>
                      <a:pt x="189669" y="12151"/>
                    </a:lnTo>
                    <a:close/>
                  </a:path>
                </a:pathLst>
              </a:custGeom>
              <a:solidFill>
                <a:srgbClr val="D04427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251F374-61C3-4CFB-EEE9-F7D2D90E6B32}"/>
                  </a:ext>
                </a:extLst>
              </p:cNvPr>
              <p:cNvSpPr/>
              <p:nvPr/>
            </p:nvSpPr>
            <p:spPr>
              <a:xfrm>
                <a:off x="5747369" y="1908391"/>
                <a:ext cx="213260" cy="180776"/>
              </a:xfrm>
              <a:custGeom>
                <a:avLst/>
                <a:gdLst>
                  <a:gd name="connsiteX0" fmla="*/ 199652 w 213260"/>
                  <a:gd name="connsiteY0" fmla="*/ 151096 h 180776"/>
                  <a:gd name="connsiteX1" fmla="*/ 213261 w 213260"/>
                  <a:gd name="connsiteY1" fmla="*/ 88551 h 180776"/>
                  <a:gd name="connsiteX2" fmla="*/ 177645 w 213260"/>
                  <a:gd name="connsiteY2" fmla="*/ 14569 h 180776"/>
                  <a:gd name="connsiteX3" fmla="*/ 20848 w 213260"/>
                  <a:gd name="connsiteY3" fmla="*/ 63504 h 180776"/>
                  <a:gd name="connsiteX4" fmla="*/ 0 w 213260"/>
                  <a:gd name="connsiteY4" fmla="*/ 100423 h 180776"/>
                  <a:gd name="connsiteX5" fmla="*/ 182423 w 213260"/>
                  <a:gd name="connsiteY5" fmla="*/ 180776 h 180776"/>
                  <a:gd name="connsiteX6" fmla="*/ 184015 w 213260"/>
                  <a:gd name="connsiteY6" fmla="*/ 178604 h 180776"/>
                  <a:gd name="connsiteX7" fmla="*/ 199652 w 213260"/>
                  <a:gd name="connsiteY7" fmla="*/ 151096 h 180776"/>
                  <a:gd name="connsiteX8" fmla="*/ 199652 w 213260"/>
                  <a:gd name="connsiteY8" fmla="*/ 151096 h 180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3260" h="180776">
                    <a:moveTo>
                      <a:pt x="199652" y="151096"/>
                    </a:moveTo>
                    <a:cubicBezTo>
                      <a:pt x="201534" y="130537"/>
                      <a:pt x="206312" y="108820"/>
                      <a:pt x="213261" y="88551"/>
                    </a:cubicBezTo>
                    <a:cubicBezTo>
                      <a:pt x="212682" y="58003"/>
                      <a:pt x="200520" y="30784"/>
                      <a:pt x="177645" y="14569"/>
                    </a:cubicBezTo>
                    <a:cubicBezTo>
                      <a:pt x="132619" y="-17138"/>
                      <a:pt x="62545" y="4579"/>
                      <a:pt x="20848" y="63504"/>
                    </a:cubicBezTo>
                    <a:cubicBezTo>
                      <a:pt x="13320" y="74363"/>
                      <a:pt x="5936" y="87103"/>
                      <a:pt x="0" y="100423"/>
                    </a:cubicBezTo>
                    <a:cubicBezTo>
                      <a:pt x="38077" y="139514"/>
                      <a:pt x="103663" y="169049"/>
                      <a:pt x="182423" y="180776"/>
                    </a:cubicBezTo>
                    <a:cubicBezTo>
                      <a:pt x="183002" y="180197"/>
                      <a:pt x="183726" y="179183"/>
                      <a:pt x="184015" y="178604"/>
                    </a:cubicBezTo>
                    <a:cubicBezTo>
                      <a:pt x="190386" y="169773"/>
                      <a:pt x="195453" y="160507"/>
                      <a:pt x="199652" y="151096"/>
                    </a:cubicBezTo>
                    <a:lnTo>
                      <a:pt x="199652" y="151096"/>
                    </a:lnTo>
                    <a:close/>
                  </a:path>
                </a:pathLst>
              </a:custGeom>
              <a:solidFill>
                <a:srgbClr val="D04427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50C70437-84FA-265A-13FD-655568684975}"/>
                  </a:ext>
                </a:extLst>
              </p:cNvPr>
              <p:cNvSpPr/>
              <p:nvPr/>
            </p:nvSpPr>
            <p:spPr>
              <a:xfrm>
                <a:off x="5934137" y="1869124"/>
                <a:ext cx="253961" cy="301460"/>
              </a:xfrm>
              <a:custGeom>
                <a:avLst/>
                <a:gdLst>
                  <a:gd name="connsiteX0" fmla="*/ 125668 w 253961"/>
                  <a:gd name="connsiteY0" fmla="*/ 30381 h 301460"/>
                  <a:gd name="connsiteX1" fmla="*/ 58056 w 253961"/>
                  <a:gd name="connsiteY1" fmla="*/ 88293 h 301460"/>
                  <a:gd name="connsiteX2" fmla="*/ 24467 w 253961"/>
                  <a:gd name="connsiteY2" fmla="*/ 194707 h 301460"/>
                  <a:gd name="connsiteX3" fmla="*/ 28231 w 253961"/>
                  <a:gd name="connsiteY3" fmla="*/ 243498 h 301460"/>
                  <a:gd name="connsiteX4" fmla="*/ 47052 w 253961"/>
                  <a:gd name="connsiteY4" fmla="*/ 271585 h 301460"/>
                  <a:gd name="connsiteX5" fmla="*/ 80641 w 253961"/>
                  <a:gd name="connsiteY5" fmla="*/ 275928 h 301460"/>
                  <a:gd name="connsiteX6" fmla="*/ 126247 w 253961"/>
                  <a:gd name="connsiteY6" fmla="*/ 257831 h 301460"/>
                  <a:gd name="connsiteX7" fmla="*/ 207034 w 253961"/>
                  <a:gd name="connsiteY7" fmla="*/ 180808 h 301460"/>
                  <a:gd name="connsiteX8" fmla="*/ 195162 w 253961"/>
                  <a:gd name="connsiteY8" fmla="*/ 34290 h 301460"/>
                  <a:gd name="connsiteX9" fmla="*/ 125523 w 253961"/>
                  <a:gd name="connsiteY9" fmla="*/ 30381 h 301460"/>
                  <a:gd name="connsiteX10" fmla="*/ 125523 w 253961"/>
                  <a:gd name="connsiteY10" fmla="*/ 30381 h 301460"/>
                  <a:gd name="connsiteX11" fmla="*/ 117271 w 253961"/>
                  <a:gd name="connsiteY11" fmla="*/ 7796 h 301460"/>
                  <a:gd name="connsiteX12" fmla="*/ 208048 w 253961"/>
                  <a:gd name="connsiteY12" fmla="*/ 13876 h 301460"/>
                  <a:gd name="connsiteX13" fmla="*/ 227593 w 253961"/>
                  <a:gd name="connsiteY13" fmla="*/ 193693 h 301460"/>
                  <a:gd name="connsiteX14" fmla="*/ 138553 w 253961"/>
                  <a:gd name="connsiteY14" fmla="*/ 278824 h 301460"/>
                  <a:gd name="connsiteX15" fmla="*/ 84985 w 253961"/>
                  <a:gd name="connsiteY15" fmla="*/ 299962 h 301460"/>
                  <a:gd name="connsiteX16" fmla="*/ 34601 w 253961"/>
                  <a:gd name="connsiteY16" fmla="*/ 292288 h 301460"/>
                  <a:gd name="connsiteX17" fmla="*/ 34601 w 253961"/>
                  <a:gd name="connsiteY17" fmla="*/ 292288 h 301460"/>
                  <a:gd name="connsiteX18" fmla="*/ 5356 w 253961"/>
                  <a:gd name="connsiteY18" fmla="*/ 250447 h 301460"/>
                  <a:gd name="connsiteX19" fmla="*/ 578 w 253961"/>
                  <a:gd name="connsiteY19" fmla="*/ 192969 h 301460"/>
                  <a:gd name="connsiteX20" fmla="*/ 37642 w 253961"/>
                  <a:gd name="connsiteY20" fmla="*/ 75553 h 301460"/>
                  <a:gd name="connsiteX21" fmla="*/ 117271 w 253961"/>
                  <a:gd name="connsiteY21" fmla="*/ 7940 h 301460"/>
                  <a:gd name="connsiteX22" fmla="*/ 117271 w 253961"/>
                  <a:gd name="connsiteY22" fmla="*/ 7940 h 301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53961" h="301460">
                    <a:moveTo>
                      <a:pt x="125668" y="30381"/>
                    </a:moveTo>
                    <a:cubicBezTo>
                      <a:pt x="100476" y="39792"/>
                      <a:pt x="75863" y="59772"/>
                      <a:pt x="58056" y="88293"/>
                    </a:cubicBezTo>
                    <a:cubicBezTo>
                      <a:pt x="40103" y="116960"/>
                      <a:pt x="27217" y="157788"/>
                      <a:pt x="24467" y="194707"/>
                    </a:cubicBezTo>
                    <a:cubicBezTo>
                      <a:pt x="23019" y="213094"/>
                      <a:pt x="24467" y="229888"/>
                      <a:pt x="28231" y="243498"/>
                    </a:cubicBezTo>
                    <a:cubicBezTo>
                      <a:pt x="32140" y="257107"/>
                      <a:pt x="38655" y="266373"/>
                      <a:pt x="47052" y="271585"/>
                    </a:cubicBezTo>
                    <a:cubicBezTo>
                      <a:pt x="55449" y="276797"/>
                      <a:pt x="66742" y="278389"/>
                      <a:pt x="80641" y="275928"/>
                    </a:cubicBezTo>
                    <a:cubicBezTo>
                      <a:pt x="94540" y="273467"/>
                      <a:pt x="110176" y="267097"/>
                      <a:pt x="126247" y="257831"/>
                    </a:cubicBezTo>
                    <a:cubicBezTo>
                      <a:pt x="158243" y="239154"/>
                      <a:pt x="189226" y="209619"/>
                      <a:pt x="207034" y="180808"/>
                    </a:cubicBezTo>
                    <a:cubicBezTo>
                      <a:pt x="243229" y="122606"/>
                      <a:pt x="234108" y="58613"/>
                      <a:pt x="195162" y="34290"/>
                    </a:cubicBezTo>
                    <a:cubicBezTo>
                      <a:pt x="175617" y="21984"/>
                      <a:pt x="150715" y="20826"/>
                      <a:pt x="125523" y="30381"/>
                    </a:cubicBezTo>
                    <a:lnTo>
                      <a:pt x="125523" y="30381"/>
                    </a:lnTo>
                    <a:close/>
                    <a:moveTo>
                      <a:pt x="117271" y="7796"/>
                    </a:moveTo>
                    <a:cubicBezTo>
                      <a:pt x="147819" y="-3642"/>
                      <a:pt x="180829" y="-3208"/>
                      <a:pt x="208048" y="13876"/>
                    </a:cubicBezTo>
                    <a:cubicBezTo>
                      <a:pt x="262919" y="48189"/>
                      <a:pt x="267552" y="129700"/>
                      <a:pt x="227593" y="193693"/>
                    </a:cubicBezTo>
                    <a:cubicBezTo>
                      <a:pt x="207468" y="225979"/>
                      <a:pt x="173590" y="258120"/>
                      <a:pt x="138553" y="278824"/>
                    </a:cubicBezTo>
                    <a:cubicBezTo>
                      <a:pt x="121035" y="289103"/>
                      <a:pt x="102648" y="296777"/>
                      <a:pt x="84985" y="299962"/>
                    </a:cubicBezTo>
                    <a:cubicBezTo>
                      <a:pt x="67322" y="303147"/>
                      <a:pt x="49658" y="301554"/>
                      <a:pt x="34601" y="292288"/>
                    </a:cubicBezTo>
                    <a:lnTo>
                      <a:pt x="34601" y="292288"/>
                    </a:lnTo>
                    <a:cubicBezTo>
                      <a:pt x="19544" y="283023"/>
                      <a:pt x="10423" y="267531"/>
                      <a:pt x="5356" y="250447"/>
                    </a:cubicBezTo>
                    <a:cubicBezTo>
                      <a:pt x="288" y="233363"/>
                      <a:pt x="-870" y="213383"/>
                      <a:pt x="578" y="192969"/>
                    </a:cubicBezTo>
                    <a:cubicBezTo>
                      <a:pt x="3618" y="152576"/>
                      <a:pt x="17517" y="107839"/>
                      <a:pt x="37642" y="75553"/>
                    </a:cubicBezTo>
                    <a:cubicBezTo>
                      <a:pt x="58056" y="42977"/>
                      <a:pt x="86722" y="19378"/>
                      <a:pt x="117271" y="7940"/>
                    </a:cubicBezTo>
                    <a:lnTo>
                      <a:pt x="117271" y="7940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0C3E415-368C-7FEB-FEFA-A0B0DF0E8617}"/>
                  </a:ext>
                </a:extLst>
              </p:cNvPr>
              <p:cNvSpPr/>
              <p:nvPr/>
            </p:nvSpPr>
            <p:spPr>
              <a:xfrm>
                <a:off x="5712471" y="1896004"/>
                <a:ext cx="260118" cy="296176"/>
              </a:xfrm>
              <a:custGeom>
                <a:avLst/>
                <a:gdLst>
                  <a:gd name="connsiteX0" fmla="*/ 205594 w 260118"/>
                  <a:gd name="connsiteY0" fmla="*/ 36801 h 296176"/>
                  <a:gd name="connsiteX1" fmla="*/ 65592 w 260118"/>
                  <a:gd name="connsiteY1" fmla="*/ 82841 h 296176"/>
                  <a:gd name="connsiteX2" fmla="*/ 25922 w 260118"/>
                  <a:gd name="connsiteY2" fmla="*/ 187372 h 296176"/>
                  <a:gd name="connsiteX3" fmla="*/ 27081 w 260118"/>
                  <a:gd name="connsiteY3" fmla="*/ 236307 h 296176"/>
                  <a:gd name="connsiteX4" fmla="*/ 44164 w 260118"/>
                  <a:gd name="connsiteY4" fmla="*/ 265408 h 296176"/>
                  <a:gd name="connsiteX5" fmla="*/ 77464 w 260118"/>
                  <a:gd name="connsiteY5" fmla="*/ 271779 h 296176"/>
                  <a:gd name="connsiteX6" fmla="*/ 123938 w 260118"/>
                  <a:gd name="connsiteY6" fmla="*/ 256432 h 296176"/>
                  <a:gd name="connsiteX7" fmla="*/ 208924 w 260118"/>
                  <a:gd name="connsiteY7" fmla="*/ 184187 h 296176"/>
                  <a:gd name="connsiteX8" fmla="*/ 235998 w 260118"/>
                  <a:gd name="connsiteY8" fmla="*/ 99345 h 296176"/>
                  <a:gd name="connsiteX9" fmla="*/ 205594 w 260118"/>
                  <a:gd name="connsiteY9" fmla="*/ 36945 h 296176"/>
                  <a:gd name="connsiteX10" fmla="*/ 205594 w 260118"/>
                  <a:gd name="connsiteY10" fmla="*/ 36945 h 296176"/>
                  <a:gd name="connsiteX11" fmla="*/ 45757 w 260118"/>
                  <a:gd name="connsiteY11" fmla="*/ 68797 h 296176"/>
                  <a:gd name="connsiteX12" fmla="*/ 219348 w 260118"/>
                  <a:gd name="connsiteY12" fmla="*/ 16821 h 296176"/>
                  <a:gd name="connsiteX13" fmla="*/ 219348 w 260118"/>
                  <a:gd name="connsiteY13" fmla="*/ 16821 h 296176"/>
                  <a:gd name="connsiteX14" fmla="*/ 260031 w 260118"/>
                  <a:gd name="connsiteY14" fmla="*/ 98043 h 296176"/>
                  <a:gd name="connsiteX15" fmla="*/ 228614 w 260118"/>
                  <a:gd name="connsiteY15" fmla="*/ 197651 h 296176"/>
                  <a:gd name="connsiteX16" fmla="*/ 134797 w 260118"/>
                  <a:gd name="connsiteY16" fmla="*/ 277570 h 296176"/>
                  <a:gd name="connsiteX17" fmla="*/ 80070 w 260118"/>
                  <a:gd name="connsiteY17" fmla="*/ 295522 h 296176"/>
                  <a:gd name="connsiteX18" fmla="*/ 30121 w 260118"/>
                  <a:gd name="connsiteY18" fmla="*/ 284954 h 296176"/>
                  <a:gd name="connsiteX19" fmla="*/ 3337 w 260118"/>
                  <a:gd name="connsiteY19" fmla="*/ 241520 h 296176"/>
                  <a:gd name="connsiteX20" fmla="*/ 1744 w 260118"/>
                  <a:gd name="connsiteY20" fmla="*/ 183897 h 296176"/>
                  <a:gd name="connsiteX21" fmla="*/ 45612 w 260118"/>
                  <a:gd name="connsiteY21" fmla="*/ 68652 h 296176"/>
                  <a:gd name="connsiteX22" fmla="*/ 45612 w 260118"/>
                  <a:gd name="connsiteY22" fmla="*/ 68652 h 296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60118" h="296176">
                    <a:moveTo>
                      <a:pt x="205594" y="36801"/>
                    </a:moveTo>
                    <a:cubicBezTo>
                      <a:pt x="167951" y="10451"/>
                      <a:pt x="105262" y="26811"/>
                      <a:pt x="65592" y="82841"/>
                    </a:cubicBezTo>
                    <a:cubicBezTo>
                      <a:pt x="45902" y="110494"/>
                      <a:pt x="30845" y="150598"/>
                      <a:pt x="25922" y="187372"/>
                    </a:cubicBezTo>
                    <a:cubicBezTo>
                      <a:pt x="23461" y="205759"/>
                      <a:pt x="23750" y="222553"/>
                      <a:pt x="27081" y="236307"/>
                    </a:cubicBezTo>
                    <a:cubicBezTo>
                      <a:pt x="30266" y="250062"/>
                      <a:pt x="36202" y="259762"/>
                      <a:pt x="44164" y="265408"/>
                    </a:cubicBezTo>
                    <a:cubicBezTo>
                      <a:pt x="52272" y="271055"/>
                      <a:pt x="63420" y="273371"/>
                      <a:pt x="77464" y="271779"/>
                    </a:cubicBezTo>
                    <a:cubicBezTo>
                      <a:pt x="91508" y="270186"/>
                      <a:pt x="107433" y="264829"/>
                      <a:pt x="123938" y="256432"/>
                    </a:cubicBezTo>
                    <a:cubicBezTo>
                      <a:pt x="156948" y="239637"/>
                      <a:pt x="189524" y="211840"/>
                      <a:pt x="208924" y="184187"/>
                    </a:cubicBezTo>
                    <a:cubicBezTo>
                      <a:pt x="228325" y="156678"/>
                      <a:pt x="236867" y="126130"/>
                      <a:pt x="235998" y="99345"/>
                    </a:cubicBezTo>
                    <a:cubicBezTo>
                      <a:pt x="234985" y="72561"/>
                      <a:pt x="224271" y="50120"/>
                      <a:pt x="205594" y="36945"/>
                    </a:cubicBezTo>
                    <a:lnTo>
                      <a:pt x="205594" y="36945"/>
                    </a:lnTo>
                    <a:close/>
                    <a:moveTo>
                      <a:pt x="45757" y="68797"/>
                    </a:moveTo>
                    <a:cubicBezTo>
                      <a:pt x="89481" y="6976"/>
                      <a:pt x="166359" y="-20243"/>
                      <a:pt x="219348" y="16821"/>
                    </a:cubicBezTo>
                    <a:lnTo>
                      <a:pt x="219348" y="16821"/>
                    </a:lnTo>
                    <a:cubicBezTo>
                      <a:pt x="245698" y="35353"/>
                      <a:pt x="258873" y="65467"/>
                      <a:pt x="260031" y="98043"/>
                    </a:cubicBezTo>
                    <a:cubicBezTo>
                      <a:pt x="261190" y="130618"/>
                      <a:pt x="250766" y="166234"/>
                      <a:pt x="228614" y="197651"/>
                    </a:cubicBezTo>
                    <a:cubicBezTo>
                      <a:pt x="206752" y="228924"/>
                      <a:pt x="170992" y="259183"/>
                      <a:pt x="134797" y="277570"/>
                    </a:cubicBezTo>
                    <a:cubicBezTo>
                      <a:pt x="116699" y="286836"/>
                      <a:pt x="97878" y="293351"/>
                      <a:pt x="80070" y="295522"/>
                    </a:cubicBezTo>
                    <a:cubicBezTo>
                      <a:pt x="62262" y="297549"/>
                      <a:pt x="44599" y="295088"/>
                      <a:pt x="30121" y="284954"/>
                    </a:cubicBezTo>
                    <a:cubicBezTo>
                      <a:pt x="15643" y="274819"/>
                      <a:pt x="7390" y="258893"/>
                      <a:pt x="3337" y="241520"/>
                    </a:cubicBezTo>
                    <a:cubicBezTo>
                      <a:pt x="-717" y="224146"/>
                      <a:pt x="-862" y="204166"/>
                      <a:pt x="1744" y="183897"/>
                    </a:cubicBezTo>
                    <a:cubicBezTo>
                      <a:pt x="6956" y="143648"/>
                      <a:pt x="23461" y="99780"/>
                      <a:pt x="45612" y="68652"/>
                    </a:cubicBezTo>
                    <a:lnTo>
                      <a:pt x="45612" y="68652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FF9663D4-E35B-2F1F-B460-81726BA0A2C7}"/>
                  </a:ext>
                </a:extLst>
              </p:cNvPr>
              <p:cNvSpPr/>
              <p:nvPr/>
            </p:nvSpPr>
            <p:spPr>
              <a:xfrm>
                <a:off x="5764842" y="1108506"/>
                <a:ext cx="870046" cy="970944"/>
              </a:xfrm>
              <a:custGeom>
                <a:avLst/>
                <a:gdLst>
                  <a:gd name="connsiteX0" fmla="*/ 799376 w 870046"/>
                  <a:gd name="connsiteY0" fmla="*/ 636085 h 970944"/>
                  <a:gd name="connsiteX1" fmla="*/ 109789 w 870046"/>
                  <a:gd name="connsiteY1" fmla="*/ 940267 h 970944"/>
                  <a:gd name="connsiteX2" fmla="*/ 145115 w 870046"/>
                  <a:gd name="connsiteY2" fmla="*/ 209273 h 970944"/>
                  <a:gd name="connsiteX3" fmla="*/ 697161 w 870046"/>
                  <a:gd name="connsiteY3" fmla="*/ 63335 h 970944"/>
                  <a:gd name="connsiteX4" fmla="*/ 799231 w 870046"/>
                  <a:gd name="connsiteY4" fmla="*/ 635940 h 970944"/>
                  <a:gd name="connsiteX5" fmla="*/ 799231 w 870046"/>
                  <a:gd name="connsiteY5" fmla="*/ 635940 h 970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0046" h="970944">
                    <a:moveTo>
                      <a:pt x="799376" y="636085"/>
                    </a:moveTo>
                    <a:cubicBezTo>
                      <a:pt x="664586" y="840948"/>
                      <a:pt x="301333" y="1051169"/>
                      <a:pt x="109789" y="940267"/>
                    </a:cubicBezTo>
                    <a:cubicBezTo>
                      <a:pt x="-75095" y="825457"/>
                      <a:pt x="-1113" y="421666"/>
                      <a:pt x="145115" y="209273"/>
                    </a:cubicBezTo>
                    <a:cubicBezTo>
                      <a:pt x="284393" y="1659"/>
                      <a:pt x="525886" y="-60307"/>
                      <a:pt x="697161" y="63335"/>
                    </a:cubicBezTo>
                    <a:cubicBezTo>
                      <a:pt x="875385" y="182778"/>
                      <a:pt x="926927" y="435564"/>
                      <a:pt x="799231" y="635940"/>
                    </a:cubicBezTo>
                    <a:lnTo>
                      <a:pt x="799231" y="635940"/>
                    </a:lnTo>
                    <a:close/>
                  </a:path>
                </a:pathLst>
              </a:custGeom>
              <a:solidFill>
                <a:srgbClr val="BBE5F2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0BF94B91-5DDE-1F4C-EC6A-6438252DDADE}"/>
                  </a:ext>
                </a:extLst>
              </p:cNvPr>
              <p:cNvSpPr/>
              <p:nvPr/>
            </p:nvSpPr>
            <p:spPr>
              <a:xfrm>
                <a:off x="5764575" y="1208181"/>
                <a:ext cx="746798" cy="871618"/>
              </a:xfrm>
              <a:custGeom>
                <a:avLst/>
                <a:gdLst>
                  <a:gd name="connsiteX0" fmla="*/ 179261 w 746798"/>
                  <a:gd name="connsiteY0" fmla="*/ 774139 h 871618"/>
                  <a:gd name="connsiteX1" fmla="*/ 208796 w 746798"/>
                  <a:gd name="connsiteY1" fmla="*/ 46764 h 871618"/>
                  <a:gd name="connsiteX2" fmla="*/ 244122 w 746798"/>
                  <a:gd name="connsiteY2" fmla="*/ 0 h 871618"/>
                  <a:gd name="connsiteX3" fmla="*/ 145238 w 746798"/>
                  <a:gd name="connsiteY3" fmla="*/ 110033 h 871618"/>
                  <a:gd name="connsiteX4" fmla="*/ 109911 w 746798"/>
                  <a:gd name="connsiteY4" fmla="*/ 841027 h 871618"/>
                  <a:gd name="connsiteX5" fmla="*/ 746799 w 746798"/>
                  <a:gd name="connsiteY5" fmla="*/ 605036 h 871618"/>
                  <a:gd name="connsiteX6" fmla="*/ 178971 w 746798"/>
                  <a:gd name="connsiteY6" fmla="*/ 774139 h 871618"/>
                  <a:gd name="connsiteX7" fmla="*/ 178971 w 746798"/>
                  <a:gd name="connsiteY7" fmla="*/ 774139 h 871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6798" h="871618">
                    <a:moveTo>
                      <a:pt x="179261" y="774139"/>
                    </a:moveTo>
                    <a:cubicBezTo>
                      <a:pt x="-5044" y="658749"/>
                      <a:pt x="65464" y="257129"/>
                      <a:pt x="208796" y="46764"/>
                    </a:cubicBezTo>
                    <a:cubicBezTo>
                      <a:pt x="219944" y="30114"/>
                      <a:pt x="231671" y="14768"/>
                      <a:pt x="244122" y="0"/>
                    </a:cubicBezTo>
                    <a:cubicBezTo>
                      <a:pt x="208217" y="30259"/>
                      <a:pt x="174628" y="67033"/>
                      <a:pt x="145238" y="110033"/>
                    </a:cubicBezTo>
                    <a:cubicBezTo>
                      <a:pt x="-990" y="322136"/>
                      <a:pt x="-75262" y="725927"/>
                      <a:pt x="109911" y="841027"/>
                    </a:cubicBezTo>
                    <a:cubicBezTo>
                      <a:pt x="279738" y="939477"/>
                      <a:pt x="586093" y="784128"/>
                      <a:pt x="746799" y="605036"/>
                    </a:cubicBezTo>
                    <a:cubicBezTo>
                      <a:pt x="580302" y="753146"/>
                      <a:pt x="327371" y="861296"/>
                      <a:pt x="178971" y="774139"/>
                    </a:cubicBezTo>
                    <a:lnTo>
                      <a:pt x="178971" y="774139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DC5257FD-6812-514C-DE6F-C920764735D7}"/>
                  </a:ext>
                </a:extLst>
              </p:cNvPr>
              <p:cNvSpPr/>
              <p:nvPr/>
            </p:nvSpPr>
            <p:spPr>
              <a:xfrm>
                <a:off x="5753015" y="1096468"/>
                <a:ext cx="894252" cy="995140"/>
              </a:xfrm>
              <a:custGeom>
                <a:avLst/>
                <a:gdLst>
                  <a:gd name="connsiteX0" fmla="*/ 702039 w 894252"/>
                  <a:gd name="connsiteY0" fmla="*/ 85363 h 995140"/>
                  <a:gd name="connsiteX1" fmla="*/ 167077 w 894252"/>
                  <a:gd name="connsiteY1" fmla="*/ 228261 h 995140"/>
                  <a:gd name="connsiteX2" fmla="*/ 167077 w 894252"/>
                  <a:gd name="connsiteY2" fmla="*/ 228261 h 995140"/>
                  <a:gd name="connsiteX3" fmla="*/ 27364 w 894252"/>
                  <a:gd name="connsiteY3" fmla="*/ 624524 h 995140"/>
                  <a:gd name="connsiteX4" fmla="*/ 128131 w 894252"/>
                  <a:gd name="connsiteY4" fmla="*/ 941882 h 995140"/>
                  <a:gd name="connsiteX5" fmla="*/ 482697 w 894252"/>
                  <a:gd name="connsiteY5" fmla="*/ 907714 h 995140"/>
                  <a:gd name="connsiteX6" fmla="*/ 801358 w 894252"/>
                  <a:gd name="connsiteY6" fmla="*/ 641463 h 995140"/>
                  <a:gd name="connsiteX7" fmla="*/ 702618 w 894252"/>
                  <a:gd name="connsiteY7" fmla="*/ 85508 h 995140"/>
                  <a:gd name="connsiteX8" fmla="*/ 702618 w 894252"/>
                  <a:gd name="connsiteY8" fmla="*/ 85508 h 995140"/>
                  <a:gd name="connsiteX9" fmla="*/ 702618 w 894252"/>
                  <a:gd name="connsiteY9" fmla="*/ 85219 h 995140"/>
                  <a:gd name="connsiteX10" fmla="*/ 702184 w 894252"/>
                  <a:gd name="connsiteY10" fmla="*/ 85219 h 995140"/>
                  <a:gd name="connsiteX11" fmla="*/ 716083 w 894252"/>
                  <a:gd name="connsiteY11" fmla="*/ 65528 h 995140"/>
                  <a:gd name="connsiteX12" fmla="*/ 147242 w 894252"/>
                  <a:gd name="connsiteY12" fmla="*/ 214652 h 995140"/>
                  <a:gd name="connsiteX13" fmla="*/ 3330 w 894252"/>
                  <a:gd name="connsiteY13" fmla="*/ 622352 h 995140"/>
                  <a:gd name="connsiteX14" fmla="*/ 115535 w 894252"/>
                  <a:gd name="connsiteY14" fmla="*/ 962730 h 995140"/>
                  <a:gd name="connsiteX15" fmla="*/ 115825 w 894252"/>
                  <a:gd name="connsiteY15" fmla="*/ 962730 h 995140"/>
                  <a:gd name="connsiteX16" fmla="*/ 493266 w 894252"/>
                  <a:gd name="connsiteY16" fmla="*/ 929431 h 995140"/>
                  <a:gd name="connsiteX17" fmla="*/ 821627 w 894252"/>
                  <a:gd name="connsiteY17" fmla="*/ 654638 h 995140"/>
                  <a:gd name="connsiteX18" fmla="*/ 821627 w 894252"/>
                  <a:gd name="connsiteY18" fmla="*/ 654638 h 995140"/>
                  <a:gd name="connsiteX19" fmla="*/ 716227 w 894252"/>
                  <a:gd name="connsiteY19" fmla="*/ 65528 h 995140"/>
                  <a:gd name="connsiteX20" fmla="*/ 716227 w 894252"/>
                  <a:gd name="connsiteY20" fmla="*/ 65528 h 995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94252" h="995140">
                    <a:moveTo>
                      <a:pt x="702039" y="85363"/>
                    </a:moveTo>
                    <a:cubicBezTo>
                      <a:pt x="537713" y="-33211"/>
                      <a:pt x="303604" y="24845"/>
                      <a:pt x="167077" y="228261"/>
                    </a:cubicBezTo>
                    <a:lnTo>
                      <a:pt x="167077" y="228261"/>
                    </a:lnTo>
                    <a:cubicBezTo>
                      <a:pt x="95266" y="332648"/>
                      <a:pt x="40829" y="484667"/>
                      <a:pt x="27364" y="624524"/>
                    </a:cubicBezTo>
                    <a:cubicBezTo>
                      <a:pt x="13755" y="765395"/>
                      <a:pt x="42132" y="888313"/>
                      <a:pt x="128131" y="941882"/>
                    </a:cubicBezTo>
                    <a:cubicBezTo>
                      <a:pt x="218329" y="994003"/>
                      <a:pt x="352106" y="971562"/>
                      <a:pt x="482697" y="907714"/>
                    </a:cubicBezTo>
                    <a:cubicBezTo>
                      <a:pt x="612710" y="844155"/>
                      <a:pt x="735338" y="741651"/>
                      <a:pt x="801358" y="641463"/>
                    </a:cubicBezTo>
                    <a:cubicBezTo>
                      <a:pt x="925579" y="446300"/>
                      <a:pt x="875051" y="200898"/>
                      <a:pt x="702618" y="85508"/>
                    </a:cubicBezTo>
                    <a:lnTo>
                      <a:pt x="702618" y="85508"/>
                    </a:lnTo>
                    <a:lnTo>
                      <a:pt x="702618" y="85219"/>
                    </a:lnTo>
                    <a:cubicBezTo>
                      <a:pt x="702618" y="85219"/>
                      <a:pt x="702184" y="85219"/>
                      <a:pt x="702184" y="85219"/>
                    </a:cubicBezTo>
                    <a:close/>
                    <a:moveTo>
                      <a:pt x="716083" y="65528"/>
                    </a:moveTo>
                    <a:cubicBezTo>
                      <a:pt x="537858" y="-62891"/>
                      <a:pt x="289271" y="2984"/>
                      <a:pt x="147242" y="214652"/>
                    </a:cubicBezTo>
                    <a:cubicBezTo>
                      <a:pt x="72825" y="322658"/>
                      <a:pt x="17229" y="478731"/>
                      <a:pt x="3330" y="622352"/>
                    </a:cubicBezTo>
                    <a:cubicBezTo>
                      <a:pt x="-10424" y="765105"/>
                      <a:pt x="16795" y="901343"/>
                      <a:pt x="115535" y="962730"/>
                    </a:cubicBezTo>
                    <a:lnTo>
                      <a:pt x="115825" y="962730"/>
                    </a:lnTo>
                    <a:cubicBezTo>
                      <a:pt x="217171" y="1021511"/>
                      <a:pt x="360792" y="994292"/>
                      <a:pt x="493266" y="929431"/>
                    </a:cubicBezTo>
                    <a:cubicBezTo>
                      <a:pt x="626319" y="864425"/>
                      <a:pt x="752712" y="759314"/>
                      <a:pt x="821627" y="654638"/>
                    </a:cubicBezTo>
                    <a:lnTo>
                      <a:pt x="821627" y="654638"/>
                    </a:lnTo>
                    <a:cubicBezTo>
                      <a:pt x="952363" y="449051"/>
                      <a:pt x="900243" y="188881"/>
                      <a:pt x="716227" y="65528"/>
                    </a:cubicBezTo>
                    <a:lnTo>
                      <a:pt x="716227" y="65528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D3FF6D2A-5CCC-9E4B-0162-877C99BD77D0}"/>
                  </a:ext>
                </a:extLst>
              </p:cNvPr>
              <p:cNvSpPr/>
              <p:nvPr/>
            </p:nvSpPr>
            <p:spPr>
              <a:xfrm>
                <a:off x="5649131" y="1442232"/>
                <a:ext cx="284280" cy="371026"/>
              </a:xfrm>
              <a:custGeom>
                <a:avLst/>
                <a:gdLst>
                  <a:gd name="connsiteX0" fmla="*/ 284280 w 284280"/>
                  <a:gd name="connsiteY0" fmla="*/ 240683 h 371026"/>
                  <a:gd name="connsiteX1" fmla="*/ 41050 w 284280"/>
                  <a:gd name="connsiteY1" fmla="*/ 359547 h 371026"/>
                  <a:gd name="connsiteX2" fmla="*/ 47710 w 284280"/>
                  <a:gd name="connsiteY2" fmla="*/ 88809 h 371026"/>
                  <a:gd name="connsiteX3" fmla="*/ 259813 w 284280"/>
                  <a:gd name="connsiteY3" fmla="*/ 18590 h 371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280" h="371026">
                    <a:moveTo>
                      <a:pt x="284280" y="240683"/>
                    </a:moveTo>
                    <a:cubicBezTo>
                      <a:pt x="232304" y="321325"/>
                      <a:pt x="106346" y="401389"/>
                      <a:pt x="41050" y="359547"/>
                    </a:cubicBezTo>
                    <a:cubicBezTo>
                      <a:pt x="-24101" y="317561"/>
                      <a:pt x="-3977" y="169451"/>
                      <a:pt x="47710" y="88809"/>
                    </a:cubicBezTo>
                    <a:cubicBezTo>
                      <a:pt x="99396" y="8166"/>
                      <a:pt x="194517" y="-23396"/>
                      <a:pt x="259813" y="18590"/>
                    </a:cubicBezTo>
                  </a:path>
                </a:pathLst>
              </a:custGeom>
              <a:solidFill>
                <a:srgbClr val="BBE5F2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2C61D409-D3CB-845D-A005-AB93A9D25D6D}"/>
                  </a:ext>
                </a:extLst>
              </p:cNvPr>
              <p:cNvSpPr/>
              <p:nvPr/>
            </p:nvSpPr>
            <p:spPr>
              <a:xfrm>
                <a:off x="5648746" y="1471246"/>
                <a:ext cx="265119" cy="341829"/>
              </a:xfrm>
              <a:custGeom>
                <a:avLst/>
                <a:gdLst>
                  <a:gd name="connsiteX0" fmla="*/ 90660 w 265119"/>
                  <a:gd name="connsiteY0" fmla="*/ 282466 h 341829"/>
                  <a:gd name="connsiteX1" fmla="*/ 97320 w 265119"/>
                  <a:gd name="connsiteY1" fmla="*/ 11727 h 341829"/>
                  <a:gd name="connsiteX2" fmla="*/ 105572 w 265119"/>
                  <a:gd name="connsiteY2" fmla="*/ 0 h 341829"/>
                  <a:gd name="connsiteX3" fmla="*/ 47805 w 265119"/>
                  <a:gd name="connsiteY3" fmla="*/ 59505 h 341829"/>
                  <a:gd name="connsiteX4" fmla="*/ 41145 w 265119"/>
                  <a:gd name="connsiteY4" fmla="*/ 330243 h 341829"/>
                  <a:gd name="connsiteX5" fmla="*/ 265120 w 265119"/>
                  <a:gd name="connsiteY5" fmla="*/ 237439 h 341829"/>
                  <a:gd name="connsiteX6" fmla="*/ 90660 w 265119"/>
                  <a:gd name="connsiteY6" fmla="*/ 282466 h 341829"/>
                  <a:gd name="connsiteX7" fmla="*/ 90660 w 265119"/>
                  <a:gd name="connsiteY7" fmla="*/ 282466 h 3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5119" h="341829">
                    <a:moveTo>
                      <a:pt x="90660" y="282466"/>
                    </a:moveTo>
                    <a:cubicBezTo>
                      <a:pt x="25509" y="240480"/>
                      <a:pt x="45633" y="92370"/>
                      <a:pt x="97320" y="11727"/>
                    </a:cubicBezTo>
                    <a:cubicBezTo>
                      <a:pt x="100071" y="7818"/>
                      <a:pt x="102677" y="3764"/>
                      <a:pt x="105572" y="0"/>
                    </a:cubicBezTo>
                    <a:cubicBezTo>
                      <a:pt x="83566" y="14912"/>
                      <a:pt x="63586" y="34747"/>
                      <a:pt x="47805" y="59505"/>
                    </a:cubicBezTo>
                    <a:cubicBezTo>
                      <a:pt x="-4171" y="140147"/>
                      <a:pt x="-24006" y="288257"/>
                      <a:pt x="41145" y="330243"/>
                    </a:cubicBezTo>
                    <a:cubicBezTo>
                      <a:pt x="99492" y="367741"/>
                      <a:pt x="206050" y="308237"/>
                      <a:pt x="265120" y="237439"/>
                    </a:cubicBezTo>
                    <a:cubicBezTo>
                      <a:pt x="207353" y="283479"/>
                      <a:pt x="135108" y="310843"/>
                      <a:pt x="90660" y="282466"/>
                    </a:cubicBezTo>
                    <a:lnTo>
                      <a:pt x="90660" y="282466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432AFEB0-2EDF-CAE7-A9B2-F3C2BC7FBEBD}"/>
                  </a:ext>
                </a:extLst>
              </p:cNvPr>
              <p:cNvSpPr/>
              <p:nvPr/>
            </p:nvSpPr>
            <p:spPr>
              <a:xfrm>
                <a:off x="5636817" y="1430020"/>
                <a:ext cx="308521" cy="395354"/>
              </a:xfrm>
              <a:custGeom>
                <a:avLst/>
                <a:gdLst>
                  <a:gd name="connsiteX0" fmla="*/ 265467 w 308521"/>
                  <a:gd name="connsiteY0" fmla="*/ 41081 h 395354"/>
                  <a:gd name="connsiteX1" fmla="*/ 70159 w 308521"/>
                  <a:gd name="connsiteY1" fmla="*/ 107535 h 395354"/>
                  <a:gd name="connsiteX2" fmla="*/ 24843 w 308521"/>
                  <a:gd name="connsiteY2" fmla="*/ 251736 h 395354"/>
                  <a:gd name="connsiteX3" fmla="*/ 31068 w 308521"/>
                  <a:gd name="connsiteY3" fmla="*/ 319638 h 395354"/>
                  <a:gd name="connsiteX4" fmla="*/ 59735 w 308521"/>
                  <a:gd name="connsiteY4" fmla="*/ 361624 h 395354"/>
                  <a:gd name="connsiteX5" fmla="*/ 109828 w 308521"/>
                  <a:gd name="connsiteY5" fmla="*/ 370311 h 395354"/>
                  <a:gd name="connsiteX6" fmla="*/ 174111 w 308521"/>
                  <a:gd name="connsiteY6" fmla="*/ 347870 h 395354"/>
                  <a:gd name="connsiteX7" fmla="*/ 286315 w 308521"/>
                  <a:gd name="connsiteY7" fmla="*/ 246524 h 395354"/>
                  <a:gd name="connsiteX8" fmla="*/ 302965 w 308521"/>
                  <a:gd name="connsiteY8" fmla="*/ 242905 h 395354"/>
                  <a:gd name="connsiteX9" fmla="*/ 306585 w 308521"/>
                  <a:gd name="connsiteY9" fmla="*/ 259554 h 395354"/>
                  <a:gd name="connsiteX10" fmla="*/ 185548 w 308521"/>
                  <a:gd name="connsiteY10" fmla="*/ 369008 h 395354"/>
                  <a:gd name="connsiteX11" fmla="*/ 113014 w 308521"/>
                  <a:gd name="connsiteY11" fmla="*/ 394200 h 395354"/>
                  <a:gd name="connsiteX12" fmla="*/ 46704 w 308521"/>
                  <a:gd name="connsiteY12" fmla="*/ 381893 h 395354"/>
                  <a:gd name="connsiteX13" fmla="*/ 7903 w 308521"/>
                  <a:gd name="connsiteY13" fmla="*/ 326587 h 395354"/>
                  <a:gd name="connsiteX14" fmla="*/ 664 w 308521"/>
                  <a:gd name="connsiteY14" fmla="*/ 249999 h 395354"/>
                  <a:gd name="connsiteX15" fmla="*/ 49745 w 308521"/>
                  <a:gd name="connsiteY15" fmla="*/ 94360 h 395354"/>
                  <a:gd name="connsiteX16" fmla="*/ 278642 w 308521"/>
                  <a:gd name="connsiteY16" fmla="*/ 20667 h 395354"/>
                  <a:gd name="connsiteX17" fmla="*/ 282261 w 308521"/>
                  <a:gd name="connsiteY17" fmla="*/ 37317 h 395354"/>
                  <a:gd name="connsiteX18" fmla="*/ 265612 w 308521"/>
                  <a:gd name="connsiteY18" fmla="*/ 40936 h 395354"/>
                  <a:gd name="connsiteX19" fmla="*/ 265612 w 308521"/>
                  <a:gd name="connsiteY19" fmla="*/ 40936 h 395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08521" h="395354">
                    <a:moveTo>
                      <a:pt x="265467" y="41081"/>
                    </a:moveTo>
                    <a:cubicBezTo>
                      <a:pt x="207700" y="3873"/>
                      <a:pt x="119529" y="30368"/>
                      <a:pt x="70159" y="107535"/>
                    </a:cubicBezTo>
                    <a:cubicBezTo>
                      <a:pt x="45546" y="146047"/>
                      <a:pt x="28172" y="201208"/>
                      <a:pt x="24843" y="251736"/>
                    </a:cubicBezTo>
                    <a:cubicBezTo>
                      <a:pt x="23250" y="276928"/>
                      <a:pt x="25132" y="300382"/>
                      <a:pt x="31068" y="319638"/>
                    </a:cubicBezTo>
                    <a:cubicBezTo>
                      <a:pt x="37004" y="338894"/>
                      <a:pt x="46560" y="353227"/>
                      <a:pt x="59735" y="361624"/>
                    </a:cubicBezTo>
                    <a:cubicBezTo>
                      <a:pt x="72910" y="370021"/>
                      <a:pt x="89994" y="372917"/>
                      <a:pt x="109828" y="370311"/>
                    </a:cubicBezTo>
                    <a:cubicBezTo>
                      <a:pt x="129808" y="367705"/>
                      <a:pt x="151815" y="359742"/>
                      <a:pt x="174111" y="347870"/>
                    </a:cubicBezTo>
                    <a:cubicBezTo>
                      <a:pt x="218703" y="323837"/>
                      <a:pt x="261558" y="285036"/>
                      <a:pt x="286315" y="246524"/>
                    </a:cubicBezTo>
                    <a:cubicBezTo>
                      <a:pt x="289935" y="240878"/>
                      <a:pt x="297319" y="239285"/>
                      <a:pt x="302965" y="242905"/>
                    </a:cubicBezTo>
                    <a:cubicBezTo>
                      <a:pt x="308611" y="246524"/>
                      <a:pt x="310204" y="253908"/>
                      <a:pt x="306585" y="259554"/>
                    </a:cubicBezTo>
                    <a:cubicBezTo>
                      <a:pt x="279366" y="301685"/>
                      <a:pt x="233326" y="343237"/>
                      <a:pt x="185548" y="369008"/>
                    </a:cubicBezTo>
                    <a:cubicBezTo>
                      <a:pt x="161660" y="381893"/>
                      <a:pt x="136757" y="391014"/>
                      <a:pt x="113014" y="394200"/>
                    </a:cubicBezTo>
                    <a:cubicBezTo>
                      <a:pt x="89270" y="397385"/>
                      <a:pt x="66105" y="394200"/>
                      <a:pt x="46704" y="381893"/>
                    </a:cubicBezTo>
                    <a:cubicBezTo>
                      <a:pt x="27304" y="369442"/>
                      <a:pt x="14998" y="349463"/>
                      <a:pt x="7903" y="326587"/>
                    </a:cubicBezTo>
                    <a:cubicBezTo>
                      <a:pt x="809" y="303712"/>
                      <a:pt x="-1218" y="277217"/>
                      <a:pt x="664" y="249999"/>
                    </a:cubicBezTo>
                    <a:cubicBezTo>
                      <a:pt x="4139" y="195851"/>
                      <a:pt x="22671" y="136491"/>
                      <a:pt x="49745" y="94360"/>
                    </a:cubicBezTo>
                    <a:cubicBezTo>
                      <a:pt x="103603" y="10243"/>
                      <a:pt x="205818" y="-26241"/>
                      <a:pt x="278642" y="20667"/>
                    </a:cubicBezTo>
                    <a:cubicBezTo>
                      <a:pt x="284288" y="24287"/>
                      <a:pt x="285881" y="31671"/>
                      <a:pt x="282261" y="37317"/>
                    </a:cubicBezTo>
                    <a:cubicBezTo>
                      <a:pt x="278642" y="42963"/>
                      <a:pt x="271258" y="44556"/>
                      <a:pt x="265612" y="40936"/>
                    </a:cubicBezTo>
                    <a:lnTo>
                      <a:pt x="265612" y="40936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294FDEEA-98E8-5B47-9B26-AF52E0652913}"/>
                  </a:ext>
                </a:extLst>
              </p:cNvPr>
              <p:cNvSpPr/>
              <p:nvPr/>
            </p:nvSpPr>
            <p:spPr>
              <a:xfrm>
                <a:off x="6120258" y="1163473"/>
                <a:ext cx="416951" cy="340319"/>
              </a:xfrm>
              <a:custGeom>
                <a:avLst/>
                <a:gdLst>
                  <a:gd name="connsiteX0" fmla="*/ 413122 w 416951"/>
                  <a:gd name="connsiteY0" fmla="*/ 219892 h 340319"/>
                  <a:gd name="connsiteX1" fmla="*/ 248073 w 416951"/>
                  <a:gd name="connsiteY1" fmla="*/ 7499 h 340319"/>
                  <a:gd name="connsiteX2" fmla="*/ 3829 w 416951"/>
                  <a:gd name="connsiteY2" fmla="*/ 120428 h 340319"/>
                  <a:gd name="connsiteX3" fmla="*/ 168878 w 416951"/>
                  <a:gd name="connsiteY3" fmla="*/ 332820 h 340319"/>
                  <a:gd name="connsiteX4" fmla="*/ 413122 w 416951"/>
                  <a:gd name="connsiteY4" fmla="*/ 219892 h 340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6951" h="340319">
                    <a:moveTo>
                      <a:pt x="413122" y="219892"/>
                    </a:moveTo>
                    <a:cubicBezTo>
                      <a:pt x="434984" y="130128"/>
                      <a:pt x="361001" y="34863"/>
                      <a:pt x="248073" y="7499"/>
                    </a:cubicBezTo>
                    <a:cubicBezTo>
                      <a:pt x="135000" y="-20009"/>
                      <a:pt x="25691" y="30519"/>
                      <a:pt x="3829" y="120428"/>
                    </a:cubicBezTo>
                    <a:cubicBezTo>
                      <a:pt x="-18033" y="210191"/>
                      <a:pt x="55950" y="305457"/>
                      <a:pt x="168878" y="332820"/>
                    </a:cubicBezTo>
                    <a:cubicBezTo>
                      <a:pt x="281951" y="360328"/>
                      <a:pt x="391260" y="309800"/>
                      <a:pt x="413122" y="21989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96BAB840-BDB4-A749-0232-2EFB79D29859}"/>
                  </a:ext>
                </a:extLst>
              </p:cNvPr>
              <p:cNvSpPr/>
              <p:nvPr/>
            </p:nvSpPr>
            <p:spPr>
              <a:xfrm>
                <a:off x="6167017" y="1276548"/>
                <a:ext cx="381639" cy="280899"/>
              </a:xfrm>
              <a:custGeom>
                <a:avLst/>
                <a:gdLst>
                  <a:gd name="connsiteX0" fmla="*/ 313952 w 381639"/>
                  <a:gd name="connsiteY0" fmla="*/ 212796 h 280899"/>
                  <a:gd name="connsiteX1" fmla="*/ 149048 w 381639"/>
                  <a:gd name="connsiteY1" fmla="*/ 272590 h 280899"/>
                  <a:gd name="connsiteX2" fmla="*/ 5137 w 381639"/>
                  <a:gd name="connsiteY2" fmla="*/ 185288 h 280899"/>
                  <a:gd name="connsiteX3" fmla="*/ 166856 w 381639"/>
                  <a:gd name="connsiteY3" fmla="*/ 27912 h 280899"/>
                  <a:gd name="connsiteX4" fmla="*/ 368969 w 381639"/>
                  <a:gd name="connsiteY4" fmla="*/ 53248 h 280899"/>
                  <a:gd name="connsiteX5" fmla="*/ 313952 w 381639"/>
                  <a:gd name="connsiteY5" fmla="*/ 212796 h 280899"/>
                  <a:gd name="connsiteX6" fmla="*/ 313952 w 381639"/>
                  <a:gd name="connsiteY6" fmla="*/ 212796 h 28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639" h="280899">
                    <a:moveTo>
                      <a:pt x="313952" y="212796"/>
                    </a:moveTo>
                    <a:lnTo>
                      <a:pt x="149048" y="272590"/>
                    </a:lnTo>
                    <a:cubicBezTo>
                      <a:pt x="68695" y="301546"/>
                      <a:pt x="28881" y="250584"/>
                      <a:pt x="5137" y="185288"/>
                    </a:cubicBezTo>
                    <a:cubicBezTo>
                      <a:pt x="-18607" y="119992"/>
                      <a:pt x="40753" y="73083"/>
                      <a:pt x="166856" y="27912"/>
                    </a:cubicBezTo>
                    <a:cubicBezTo>
                      <a:pt x="292815" y="-17404"/>
                      <a:pt x="347252" y="-6546"/>
                      <a:pt x="368969" y="53248"/>
                    </a:cubicBezTo>
                    <a:cubicBezTo>
                      <a:pt x="390686" y="113043"/>
                      <a:pt x="391555" y="184419"/>
                      <a:pt x="313952" y="212796"/>
                    </a:cubicBezTo>
                    <a:lnTo>
                      <a:pt x="313952" y="212796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852E45C6-B68B-1C8A-2ED8-4FA2EAD2B66C}"/>
                  </a:ext>
                </a:extLst>
              </p:cNvPr>
              <p:cNvSpPr/>
              <p:nvPr/>
            </p:nvSpPr>
            <p:spPr>
              <a:xfrm>
                <a:off x="6168953" y="1280217"/>
                <a:ext cx="365730" cy="247782"/>
              </a:xfrm>
              <a:custGeom>
                <a:avLst/>
                <a:gdLst>
                  <a:gd name="connsiteX0" fmla="*/ 22167 w 365730"/>
                  <a:gd name="connsiteY0" fmla="*/ 210285 h 247782"/>
                  <a:gd name="connsiteX1" fmla="*/ 183886 w 365730"/>
                  <a:gd name="connsiteY1" fmla="*/ 52909 h 247782"/>
                  <a:gd name="connsiteX2" fmla="*/ 365730 w 365730"/>
                  <a:gd name="connsiteY2" fmla="*/ 45380 h 247782"/>
                  <a:gd name="connsiteX3" fmla="*/ 166802 w 365730"/>
                  <a:gd name="connsiteY3" fmla="*/ 27862 h 247782"/>
                  <a:gd name="connsiteX4" fmla="*/ 5083 w 365730"/>
                  <a:gd name="connsiteY4" fmla="*/ 185238 h 247782"/>
                  <a:gd name="connsiteX5" fmla="*/ 38672 w 365730"/>
                  <a:gd name="connsiteY5" fmla="*/ 247783 h 247782"/>
                  <a:gd name="connsiteX6" fmla="*/ 22167 w 365730"/>
                  <a:gd name="connsiteY6" fmla="*/ 210285 h 247782"/>
                  <a:gd name="connsiteX7" fmla="*/ 22167 w 365730"/>
                  <a:gd name="connsiteY7" fmla="*/ 210285 h 247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5730" h="247782">
                    <a:moveTo>
                      <a:pt x="22167" y="210285"/>
                    </a:moveTo>
                    <a:cubicBezTo>
                      <a:pt x="-3169" y="140066"/>
                      <a:pt x="44753" y="103003"/>
                      <a:pt x="183886" y="52909"/>
                    </a:cubicBezTo>
                    <a:cubicBezTo>
                      <a:pt x="281468" y="17872"/>
                      <a:pt x="336195" y="16424"/>
                      <a:pt x="365730" y="45380"/>
                    </a:cubicBezTo>
                    <a:cubicBezTo>
                      <a:pt x="342131" y="-7464"/>
                      <a:pt x="287259" y="-15282"/>
                      <a:pt x="166802" y="27862"/>
                    </a:cubicBezTo>
                    <a:cubicBezTo>
                      <a:pt x="40844" y="73178"/>
                      <a:pt x="-18516" y="120087"/>
                      <a:pt x="5083" y="185238"/>
                    </a:cubicBezTo>
                    <a:cubicBezTo>
                      <a:pt x="13915" y="209127"/>
                      <a:pt x="24483" y="230988"/>
                      <a:pt x="38672" y="247783"/>
                    </a:cubicBezTo>
                    <a:cubicBezTo>
                      <a:pt x="32302" y="236345"/>
                      <a:pt x="26945" y="223605"/>
                      <a:pt x="22167" y="210285"/>
                    </a:cubicBezTo>
                    <a:lnTo>
                      <a:pt x="22167" y="210285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C7139511-BDBA-DB24-3B53-4AE4540237F5}"/>
                  </a:ext>
                </a:extLst>
              </p:cNvPr>
              <p:cNvSpPr/>
              <p:nvPr/>
            </p:nvSpPr>
            <p:spPr>
              <a:xfrm>
                <a:off x="6154883" y="1264252"/>
                <a:ext cx="405651" cy="305070"/>
              </a:xfrm>
              <a:custGeom>
                <a:avLst/>
                <a:gdLst>
                  <a:gd name="connsiteX0" fmla="*/ 317255 w 405651"/>
                  <a:gd name="connsiteY0" fmla="*/ 25295 h 305070"/>
                  <a:gd name="connsiteX1" fmla="*/ 182899 w 405651"/>
                  <a:gd name="connsiteY1" fmla="*/ 51500 h 305070"/>
                  <a:gd name="connsiteX2" fmla="*/ 50136 w 405651"/>
                  <a:gd name="connsiteY2" fmla="*/ 120271 h 305070"/>
                  <a:gd name="connsiteX3" fmla="*/ 26392 w 405651"/>
                  <a:gd name="connsiteY3" fmla="*/ 155163 h 305070"/>
                  <a:gd name="connsiteX4" fmla="*/ 28564 w 405651"/>
                  <a:gd name="connsiteY4" fmla="*/ 193385 h 305070"/>
                  <a:gd name="connsiteX5" fmla="*/ 75038 w 405651"/>
                  <a:gd name="connsiteY5" fmla="*/ 266788 h 305070"/>
                  <a:gd name="connsiteX6" fmla="*/ 156984 w 405651"/>
                  <a:gd name="connsiteY6" fmla="*/ 273448 h 305070"/>
                  <a:gd name="connsiteX7" fmla="*/ 156984 w 405651"/>
                  <a:gd name="connsiteY7" fmla="*/ 273448 h 305070"/>
                  <a:gd name="connsiteX8" fmla="*/ 321888 w 405651"/>
                  <a:gd name="connsiteY8" fmla="*/ 213654 h 305070"/>
                  <a:gd name="connsiteX9" fmla="*/ 321888 w 405651"/>
                  <a:gd name="connsiteY9" fmla="*/ 213654 h 305070"/>
                  <a:gd name="connsiteX10" fmla="*/ 379076 w 405651"/>
                  <a:gd name="connsiteY10" fmla="*/ 154294 h 305070"/>
                  <a:gd name="connsiteX11" fmla="*/ 369810 w 405651"/>
                  <a:gd name="connsiteY11" fmla="*/ 69598 h 305070"/>
                  <a:gd name="connsiteX12" fmla="*/ 350265 w 405651"/>
                  <a:gd name="connsiteY12" fmla="*/ 39049 h 305070"/>
                  <a:gd name="connsiteX13" fmla="*/ 317545 w 405651"/>
                  <a:gd name="connsiteY13" fmla="*/ 25295 h 305070"/>
                  <a:gd name="connsiteX14" fmla="*/ 317545 w 405651"/>
                  <a:gd name="connsiteY14" fmla="*/ 25295 h 305070"/>
                  <a:gd name="connsiteX15" fmla="*/ 365756 w 405651"/>
                  <a:gd name="connsiteY15" fmla="*/ 20662 h 305070"/>
                  <a:gd name="connsiteX16" fmla="*/ 392251 w 405651"/>
                  <a:gd name="connsiteY16" fmla="*/ 61201 h 305070"/>
                  <a:gd name="connsiteX17" fmla="*/ 402386 w 405651"/>
                  <a:gd name="connsiteY17" fmla="*/ 159651 h 305070"/>
                  <a:gd name="connsiteX18" fmla="*/ 329996 w 405651"/>
                  <a:gd name="connsiteY18" fmla="*/ 236240 h 305070"/>
                  <a:gd name="connsiteX19" fmla="*/ 329996 w 405651"/>
                  <a:gd name="connsiteY19" fmla="*/ 236240 h 305070"/>
                  <a:gd name="connsiteX20" fmla="*/ 165091 w 405651"/>
                  <a:gd name="connsiteY20" fmla="*/ 296034 h 305070"/>
                  <a:gd name="connsiteX21" fmla="*/ 165091 w 405651"/>
                  <a:gd name="connsiteY21" fmla="*/ 296034 h 305070"/>
                  <a:gd name="connsiteX22" fmla="*/ 60560 w 405651"/>
                  <a:gd name="connsiteY22" fmla="*/ 286044 h 305070"/>
                  <a:gd name="connsiteX23" fmla="*/ 5833 w 405651"/>
                  <a:gd name="connsiteY23" fmla="*/ 201492 h 305070"/>
                  <a:gd name="connsiteX24" fmla="*/ 3083 w 405651"/>
                  <a:gd name="connsiteY24" fmla="*/ 148213 h 305070"/>
                  <a:gd name="connsiteX25" fmla="*/ 33631 w 405651"/>
                  <a:gd name="connsiteY25" fmla="*/ 102318 h 305070"/>
                  <a:gd name="connsiteX26" fmla="*/ 174647 w 405651"/>
                  <a:gd name="connsiteY26" fmla="*/ 28625 h 305070"/>
                  <a:gd name="connsiteX27" fmla="*/ 320585 w 405651"/>
                  <a:gd name="connsiteY27" fmla="*/ 1262 h 305070"/>
                  <a:gd name="connsiteX28" fmla="*/ 365756 w 405651"/>
                  <a:gd name="connsiteY28" fmla="*/ 20662 h 305070"/>
                  <a:gd name="connsiteX29" fmla="*/ 365756 w 405651"/>
                  <a:gd name="connsiteY29" fmla="*/ 20662 h 305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05651" h="305070">
                    <a:moveTo>
                      <a:pt x="317255" y="25295"/>
                    </a:moveTo>
                    <a:cubicBezTo>
                      <a:pt x="288299" y="21241"/>
                      <a:pt x="245589" y="28770"/>
                      <a:pt x="182899" y="51500"/>
                    </a:cubicBezTo>
                    <a:cubicBezTo>
                      <a:pt x="120065" y="74086"/>
                      <a:pt x="75762" y="96527"/>
                      <a:pt x="50136" y="120271"/>
                    </a:cubicBezTo>
                    <a:cubicBezTo>
                      <a:pt x="37395" y="131998"/>
                      <a:pt x="29722" y="143580"/>
                      <a:pt x="26392" y="155163"/>
                    </a:cubicBezTo>
                    <a:cubicBezTo>
                      <a:pt x="23062" y="166600"/>
                      <a:pt x="23352" y="179196"/>
                      <a:pt x="28564" y="193385"/>
                    </a:cubicBezTo>
                    <a:cubicBezTo>
                      <a:pt x="40146" y="225381"/>
                      <a:pt x="55058" y="251731"/>
                      <a:pt x="75038" y="266788"/>
                    </a:cubicBezTo>
                    <a:cubicBezTo>
                      <a:pt x="94294" y="281266"/>
                      <a:pt x="119920" y="286768"/>
                      <a:pt x="156984" y="273448"/>
                    </a:cubicBezTo>
                    <a:lnTo>
                      <a:pt x="156984" y="273448"/>
                    </a:lnTo>
                    <a:lnTo>
                      <a:pt x="321888" y="213654"/>
                    </a:lnTo>
                    <a:lnTo>
                      <a:pt x="321888" y="213654"/>
                    </a:lnTo>
                    <a:cubicBezTo>
                      <a:pt x="357070" y="200769"/>
                      <a:pt x="373285" y="179052"/>
                      <a:pt x="379076" y="154294"/>
                    </a:cubicBezTo>
                    <a:cubicBezTo>
                      <a:pt x="385012" y="128668"/>
                      <a:pt x="380234" y="98409"/>
                      <a:pt x="369810" y="69598"/>
                    </a:cubicBezTo>
                    <a:cubicBezTo>
                      <a:pt x="364888" y="55989"/>
                      <a:pt x="358373" y="46144"/>
                      <a:pt x="350265" y="39049"/>
                    </a:cubicBezTo>
                    <a:cubicBezTo>
                      <a:pt x="342157" y="32100"/>
                      <a:pt x="331588" y="27322"/>
                      <a:pt x="317545" y="25295"/>
                    </a:cubicBezTo>
                    <a:lnTo>
                      <a:pt x="317545" y="25295"/>
                    </a:lnTo>
                    <a:close/>
                    <a:moveTo>
                      <a:pt x="365756" y="20662"/>
                    </a:moveTo>
                    <a:cubicBezTo>
                      <a:pt x="377773" y="31086"/>
                      <a:pt x="386315" y="44840"/>
                      <a:pt x="392251" y="61201"/>
                    </a:cubicBezTo>
                    <a:cubicBezTo>
                      <a:pt x="403544" y="92184"/>
                      <a:pt x="409914" y="127510"/>
                      <a:pt x="402386" y="159651"/>
                    </a:cubicBezTo>
                    <a:cubicBezTo>
                      <a:pt x="394568" y="192661"/>
                      <a:pt x="372561" y="220748"/>
                      <a:pt x="329996" y="236240"/>
                    </a:cubicBezTo>
                    <a:lnTo>
                      <a:pt x="329996" y="236240"/>
                    </a:lnTo>
                    <a:lnTo>
                      <a:pt x="165091" y="296034"/>
                    </a:lnTo>
                    <a:lnTo>
                      <a:pt x="165091" y="296034"/>
                    </a:lnTo>
                    <a:cubicBezTo>
                      <a:pt x="121802" y="311670"/>
                      <a:pt x="87345" y="306168"/>
                      <a:pt x="60560" y="286044"/>
                    </a:cubicBezTo>
                    <a:cubicBezTo>
                      <a:pt x="34789" y="266643"/>
                      <a:pt x="17850" y="234792"/>
                      <a:pt x="5833" y="201492"/>
                    </a:cubicBezTo>
                    <a:cubicBezTo>
                      <a:pt x="-827" y="183105"/>
                      <a:pt x="-1840" y="165297"/>
                      <a:pt x="3083" y="148213"/>
                    </a:cubicBezTo>
                    <a:cubicBezTo>
                      <a:pt x="8005" y="131274"/>
                      <a:pt x="18574" y="116072"/>
                      <a:pt x="33631" y="102318"/>
                    </a:cubicBezTo>
                    <a:cubicBezTo>
                      <a:pt x="63166" y="74955"/>
                      <a:pt x="111378" y="51356"/>
                      <a:pt x="174647" y="28625"/>
                    </a:cubicBezTo>
                    <a:cubicBezTo>
                      <a:pt x="237916" y="5895"/>
                      <a:pt x="285404" y="-3661"/>
                      <a:pt x="320585" y="1262"/>
                    </a:cubicBezTo>
                    <a:cubicBezTo>
                      <a:pt x="338538" y="3868"/>
                      <a:pt x="353595" y="10238"/>
                      <a:pt x="365756" y="20662"/>
                    </a:cubicBezTo>
                    <a:lnTo>
                      <a:pt x="365756" y="20662"/>
                    </a:ln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D707FBA1-ABBC-C84C-A450-95ACDAC5155D}"/>
                  </a:ext>
                </a:extLst>
              </p:cNvPr>
              <p:cNvSpPr/>
              <p:nvPr/>
            </p:nvSpPr>
            <p:spPr>
              <a:xfrm>
                <a:off x="6402095" y="1339634"/>
                <a:ext cx="76817" cy="90501"/>
              </a:xfrm>
              <a:custGeom>
                <a:avLst/>
                <a:gdLst>
                  <a:gd name="connsiteX0" fmla="*/ 76558 w 76817"/>
                  <a:gd name="connsiteY0" fmla="*/ 48943 h 90501"/>
                  <a:gd name="connsiteX1" fmla="*/ 42680 w 76817"/>
                  <a:gd name="connsiteY1" fmla="*/ 152 h 90501"/>
                  <a:gd name="connsiteX2" fmla="*/ 259 w 76817"/>
                  <a:gd name="connsiteY2" fmla="*/ 41559 h 90501"/>
                  <a:gd name="connsiteX3" fmla="*/ 34138 w 76817"/>
                  <a:gd name="connsiteY3" fmla="*/ 90350 h 90501"/>
                  <a:gd name="connsiteX4" fmla="*/ 76558 w 76817"/>
                  <a:gd name="connsiteY4" fmla="*/ 48943 h 90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817" h="90501">
                    <a:moveTo>
                      <a:pt x="76558" y="48943"/>
                    </a:moveTo>
                    <a:cubicBezTo>
                      <a:pt x="79020" y="24040"/>
                      <a:pt x="63673" y="2323"/>
                      <a:pt x="42680" y="152"/>
                    </a:cubicBezTo>
                    <a:cubicBezTo>
                      <a:pt x="21542" y="-1875"/>
                      <a:pt x="2576" y="16657"/>
                      <a:pt x="259" y="41559"/>
                    </a:cubicBezTo>
                    <a:cubicBezTo>
                      <a:pt x="-2202" y="66461"/>
                      <a:pt x="13145" y="88178"/>
                      <a:pt x="34138" y="90350"/>
                    </a:cubicBezTo>
                    <a:cubicBezTo>
                      <a:pt x="55276" y="92377"/>
                      <a:pt x="74242" y="73845"/>
                      <a:pt x="76558" y="48943"/>
                    </a:cubicBez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2C02D687-4149-D46F-CB82-B1642C250AA6}"/>
                  </a:ext>
                </a:extLst>
              </p:cNvPr>
              <p:cNvSpPr/>
              <p:nvPr/>
            </p:nvSpPr>
            <p:spPr>
              <a:xfrm>
                <a:off x="6282098" y="1379594"/>
                <a:ext cx="76791" cy="90501"/>
              </a:xfrm>
              <a:custGeom>
                <a:avLst/>
                <a:gdLst>
                  <a:gd name="connsiteX0" fmla="*/ 76532 w 76791"/>
                  <a:gd name="connsiteY0" fmla="*/ 48942 h 90501"/>
                  <a:gd name="connsiteX1" fmla="*/ 42654 w 76791"/>
                  <a:gd name="connsiteY1" fmla="*/ 152 h 90501"/>
                  <a:gd name="connsiteX2" fmla="*/ 233 w 76791"/>
                  <a:gd name="connsiteY2" fmla="*/ 41559 h 90501"/>
                  <a:gd name="connsiteX3" fmla="*/ 34112 w 76791"/>
                  <a:gd name="connsiteY3" fmla="*/ 90350 h 90501"/>
                  <a:gd name="connsiteX4" fmla="*/ 76532 w 76791"/>
                  <a:gd name="connsiteY4" fmla="*/ 48942 h 90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791" h="90501">
                    <a:moveTo>
                      <a:pt x="76532" y="48942"/>
                    </a:moveTo>
                    <a:cubicBezTo>
                      <a:pt x="78994" y="24040"/>
                      <a:pt x="63647" y="2323"/>
                      <a:pt x="42654" y="152"/>
                    </a:cubicBezTo>
                    <a:cubicBezTo>
                      <a:pt x="21516" y="-1875"/>
                      <a:pt x="2550" y="16657"/>
                      <a:pt x="233" y="41559"/>
                    </a:cubicBezTo>
                    <a:cubicBezTo>
                      <a:pt x="-2083" y="66461"/>
                      <a:pt x="13119" y="88178"/>
                      <a:pt x="34112" y="90350"/>
                    </a:cubicBezTo>
                    <a:cubicBezTo>
                      <a:pt x="55250" y="92376"/>
                      <a:pt x="74216" y="73845"/>
                      <a:pt x="76532" y="48942"/>
                    </a:cubicBezTo>
                    <a:close/>
                  </a:path>
                </a:pathLst>
              </a:custGeom>
              <a:solidFill>
                <a:srgbClr val="3B3461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7156B54D-2A77-DA6C-55B4-C0C392059917}"/>
                  </a:ext>
                </a:extLst>
              </p:cNvPr>
              <p:cNvSpPr/>
              <p:nvPr/>
            </p:nvSpPr>
            <p:spPr>
              <a:xfrm>
                <a:off x="6315341" y="1386116"/>
                <a:ext cx="30693" cy="30693"/>
              </a:xfrm>
              <a:custGeom>
                <a:avLst/>
                <a:gdLst>
                  <a:gd name="connsiteX0" fmla="*/ 15347 w 30693"/>
                  <a:gd name="connsiteY0" fmla="*/ 30693 h 30693"/>
                  <a:gd name="connsiteX1" fmla="*/ 30694 w 30693"/>
                  <a:gd name="connsiteY1" fmla="*/ 15347 h 30693"/>
                  <a:gd name="connsiteX2" fmla="*/ 15347 w 30693"/>
                  <a:gd name="connsiteY2" fmla="*/ 0 h 30693"/>
                  <a:gd name="connsiteX3" fmla="*/ 0 w 30693"/>
                  <a:gd name="connsiteY3" fmla="*/ 15347 h 30693"/>
                  <a:gd name="connsiteX4" fmla="*/ 15347 w 30693"/>
                  <a:gd name="connsiteY4" fmla="*/ 30693 h 3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693" h="30693">
                    <a:moveTo>
                      <a:pt x="15347" y="30693"/>
                    </a:moveTo>
                    <a:cubicBezTo>
                      <a:pt x="23889" y="30693"/>
                      <a:pt x="30694" y="23744"/>
                      <a:pt x="30694" y="15347"/>
                    </a:cubicBezTo>
                    <a:cubicBezTo>
                      <a:pt x="30694" y="6949"/>
                      <a:pt x="23744" y="0"/>
                      <a:pt x="15347" y="0"/>
                    </a:cubicBezTo>
                    <a:cubicBezTo>
                      <a:pt x="6950" y="0"/>
                      <a:pt x="0" y="6949"/>
                      <a:pt x="0" y="15347"/>
                    </a:cubicBezTo>
                    <a:cubicBezTo>
                      <a:pt x="0" y="23744"/>
                      <a:pt x="6950" y="30693"/>
                      <a:pt x="15347" y="306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262A1DB-6BFA-E406-3622-D6136FA989F1}"/>
                  </a:ext>
                </a:extLst>
              </p:cNvPr>
              <p:cNvSpPr/>
              <p:nvPr/>
            </p:nvSpPr>
            <p:spPr>
              <a:xfrm>
                <a:off x="6434061" y="1347749"/>
                <a:ext cx="30693" cy="30693"/>
              </a:xfrm>
              <a:custGeom>
                <a:avLst/>
                <a:gdLst>
                  <a:gd name="connsiteX0" fmla="*/ 15347 w 30693"/>
                  <a:gd name="connsiteY0" fmla="*/ 30693 h 30693"/>
                  <a:gd name="connsiteX1" fmla="*/ 30693 w 30693"/>
                  <a:gd name="connsiteY1" fmla="*/ 15347 h 30693"/>
                  <a:gd name="connsiteX2" fmla="*/ 15347 w 30693"/>
                  <a:gd name="connsiteY2" fmla="*/ 0 h 30693"/>
                  <a:gd name="connsiteX3" fmla="*/ 0 w 30693"/>
                  <a:gd name="connsiteY3" fmla="*/ 15347 h 30693"/>
                  <a:gd name="connsiteX4" fmla="*/ 15347 w 30693"/>
                  <a:gd name="connsiteY4" fmla="*/ 30693 h 3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693" h="30693">
                    <a:moveTo>
                      <a:pt x="15347" y="30693"/>
                    </a:moveTo>
                    <a:cubicBezTo>
                      <a:pt x="23889" y="30693"/>
                      <a:pt x="30693" y="23744"/>
                      <a:pt x="30693" y="15347"/>
                    </a:cubicBezTo>
                    <a:cubicBezTo>
                      <a:pt x="30693" y="6949"/>
                      <a:pt x="23744" y="0"/>
                      <a:pt x="15347" y="0"/>
                    </a:cubicBezTo>
                    <a:cubicBezTo>
                      <a:pt x="6949" y="0"/>
                      <a:pt x="0" y="6949"/>
                      <a:pt x="0" y="15347"/>
                    </a:cubicBezTo>
                    <a:cubicBezTo>
                      <a:pt x="0" y="23744"/>
                      <a:pt x="6949" y="30693"/>
                      <a:pt x="15347" y="306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27A85FE-58BC-E7EA-3599-6F5BA9323A63}"/>
                </a:ext>
              </a:extLst>
            </p:cNvPr>
            <p:cNvSpPr/>
            <p:nvPr/>
          </p:nvSpPr>
          <p:spPr>
            <a:xfrm>
              <a:off x="4911699" y="2367724"/>
              <a:ext cx="2368456" cy="944399"/>
            </a:xfrm>
            <a:custGeom>
              <a:avLst/>
              <a:gdLst>
                <a:gd name="connsiteX0" fmla="*/ 211234 w 2368456"/>
                <a:gd name="connsiteY0" fmla="*/ 505861 h 944399"/>
                <a:gd name="connsiteX1" fmla="*/ 133632 w 2368456"/>
                <a:gd name="connsiteY1" fmla="*/ 469666 h 944399"/>
                <a:gd name="connsiteX2" fmla="*/ 75141 w 2368456"/>
                <a:gd name="connsiteY2" fmla="*/ 422613 h 944399"/>
                <a:gd name="connsiteX3" fmla="*/ 37643 w 2368456"/>
                <a:gd name="connsiteY3" fmla="*/ 357172 h 944399"/>
                <a:gd name="connsiteX4" fmla="*/ 24323 w 2368456"/>
                <a:gd name="connsiteY4" fmla="*/ 265671 h 944399"/>
                <a:gd name="connsiteX5" fmla="*/ 46619 w 2368456"/>
                <a:gd name="connsiteY5" fmla="*/ 151295 h 944399"/>
                <a:gd name="connsiteX6" fmla="*/ 109598 w 2368456"/>
                <a:gd name="connsiteY6" fmla="*/ 68047 h 944399"/>
                <a:gd name="connsiteX7" fmla="*/ 207470 w 2368456"/>
                <a:gd name="connsiteY7" fmla="*/ 17229 h 944399"/>
                <a:gd name="connsiteX8" fmla="*/ 335890 w 2368456"/>
                <a:gd name="connsiteY8" fmla="*/ 0 h 944399"/>
                <a:gd name="connsiteX9" fmla="*/ 457215 w 2368456"/>
                <a:gd name="connsiteY9" fmla="*/ 11438 h 944399"/>
                <a:gd name="connsiteX10" fmla="*/ 576080 w 2368456"/>
                <a:gd name="connsiteY10" fmla="*/ 44448 h 944399"/>
                <a:gd name="connsiteX11" fmla="*/ 535396 w 2368456"/>
                <a:gd name="connsiteY11" fmla="*/ 189372 h 944399"/>
                <a:gd name="connsiteX12" fmla="*/ 496595 w 2368456"/>
                <a:gd name="connsiteY12" fmla="*/ 174170 h 944399"/>
                <a:gd name="connsiteX13" fmla="*/ 454609 w 2368456"/>
                <a:gd name="connsiteY13" fmla="*/ 161430 h 944399"/>
                <a:gd name="connsiteX14" fmla="*/ 404371 w 2368456"/>
                <a:gd name="connsiteY14" fmla="*/ 153177 h 944399"/>
                <a:gd name="connsiteX15" fmla="*/ 340812 w 2368456"/>
                <a:gd name="connsiteY15" fmla="*/ 149992 h 944399"/>
                <a:gd name="connsiteX16" fmla="*/ 296944 w 2368456"/>
                <a:gd name="connsiteY16" fmla="*/ 153756 h 944399"/>
                <a:gd name="connsiteX17" fmla="*/ 256840 w 2368456"/>
                <a:gd name="connsiteY17" fmla="*/ 167800 h 944399"/>
                <a:gd name="connsiteX18" fmla="*/ 227594 w 2368456"/>
                <a:gd name="connsiteY18" fmla="*/ 197625 h 944399"/>
                <a:gd name="connsiteX19" fmla="*/ 216157 w 2368456"/>
                <a:gd name="connsiteY19" fmla="*/ 249166 h 944399"/>
                <a:gd name="connsiteX20" fmla="*/ 224988 w 2368456"/>
                <a:gd name="connsiteY20" fmla="*/ 291732 h 944399"/>
                <a:gd name="connsiteX21" fmla="*/ 249166 w 2368456"/>
                <a:gd name="connsiteY21" fmla="*/ 320977 h 944399"/>
                <a:gd name="connsiteX22" fmla="*/ 283479 w 2368456"/>
                <a:gd name="connsiteY22" fmla="*/ 341247 h 944399"/>
                <a:gd name="connsiteX23" fmla="*/ 321556 w 2368456"/>
                <a:gd name="connsiteY23" fmla="*/ 357172 h 944399"/>
                <a:gd name="connsiteX24" fmla="*/ 397855 w 2368456"/>
                <a:gd name="connsiteY24" fmla="*/ 386418 h 944399"/>
                <a:gd name="connsiteX25" fmla="*/ 485592 w 2368456"/>
                <a:gd name="connsiteY25" fmla="*/ 425798 h 944399"/>
                <a:gd name="connsiteX26" fmla="*/ 552336 w 2368456"/>
                <a:gd name="connsiteY26" fmla="*/ 476037 h 944399"/>
                <a:gd name="connsiteX27" fmla="*/ 594901 w 2368456"/>
                <a:gd name="connsiteY27" fmla="*/ 548427 h 944399"/>
                <a:gd name="connsiteX28" fmla="*/ 610103 w 2368456"/>
                <a:gd name="connsiteY28" fmla="*/ 653247 h 944399"/>
                <a:gd name="connsiteX29" fmla="*/ 586649 w 2368456"/>
                <a:gd name="connsiteY29" fmla="*/ 771388 h 944399"/>
                <a:gd name="connsiteX30" fmla="*/ 518602 w 2368456"/>
                <a:gd name="connsiteY30" fmla="*/ 862889 h 944399"/>
                <a:gd name="connsiteX31" fmla="*/ 408569 w 2368456"/>
                <a:gd name="connsiteY31" fmla="*/ 922683 h 944399"/>
                <a:gd name="connsiteX32" fmla="*/ 257998 w 2368456"/>
                <a:gd name="connsiteY32" fmla="*/ 944255 h 944399"/>
                <a:gd name="connsiteX33" fmla="*/ 183002 w 2368456"/>
                <a:gd name="connsiteY33" fmla="*/ 941649 h 944399"/>
                <a:gd name="connsiteX34" fmla="*/ 120023 w 2368456"/>
                <a:gd name="connsiteY34" fmla="*/ 933397 h 944399"/>
                <a:gd name="connsiteX35" fmla="*/ 60952 w 2368456"/>
                <a:gd name="connsiteY35" fmla="*/ 918774 h 944399"/>
                <a:gd name="connsiteX36" fmla="*/ 0 w 2368456"/>
                <a:gd name="connsiteY36" fmla="*/ 897202 h 944399"/>
                <a:gd name="connsiteX37" fmla="*/ 14044 w 2368456"/>
                <a:gd name="connsiteY37" fmla="*/ 820324 h 944399"/>
                <a:gd name="connsiteX38" fmla="*/ 38222 w 2368456"/>
                <a:gd name="connsiteY38" fmla="*/ 739681 h 944399"/>
                <a:gd name="connsiteX39" fmla="*/ 138699 w 2368456"/>
                <a:gd name="connsiteY39" fmla="*/ 772112 h 944399"/>
                <a:gd name="connsiteX40" fmla="*/ 239177 w 2368456"/>
                <a:gd name="connsiteY40" fmla="*/ 782970 h 944399"/>
                <a:gd name="connsiteX41" fmla="*/ 364990 w 2368456"/>
                <a:gd name="connsiteY41" fmla="*/ 753146 h 944399"/>
                <a:gd name="connsiteX42" fmla="*/ 410741 w 2368456"/>
                <a:gd name="connsiteY42" fmla="*/ 662224 h 944399"/>
                <a:gd name="connsiteX43" fmla="*/ 399883 w 2368456"/>
                <a:gd name="connsiteY43" fmla="*/ 611406 h 944399"/>
                <a:gd name="connsiteX44" fmla="*/ 371940 w 2368456"/>
                <a:gd name="connsiteY44" fmla="*/ 577093 h 944399"/>
                <a:gd name="connsiteX45" fmla="*/ 333139 w 2368456"/>
                <a:gd name="connsiteY45" fmla="*/ 553639 h 944399"/>
                <a:gd name="connsiteX46" fmla="*/ 288691 w 2368456"/>
                <a:gd name="connsiteY46" fmla="*/ 535252 h 944399"/>
                <a:gd name="connsiteX47" fmla="*/ 211089 w 2368456"/>
                <a:gd name="connsiteY47" fmla="*/ 506006 h 944399"/>
                <a:gd name="connsiteX48" fmla="*/ 984070 w 2368456"/>
                <a:gd name="connsiteY48" fmla="*/ 944400 h 944399"/>
                <a:gd name="connsiteX49" fmla="*/ 844936 w 2368456"/>
                <a:gd name="connsiteY49" fmla="*/ 918339 h 944399"/>
                <a:gd name="connsiteX50" fmla="*/ 747065 w 2368456"/>
                <a:gd name="connsiteY50" fmla="*/ 845949 h 944399"/>
                <a:gd name="connsiteX51" fmla="*/ 688574 w 2368456"/>
                <a:gd name="connsiteY51" fmla="*/ 737220 h 944399"/>
                <a:gd name="connsiteX52" fmla="*/ 668884 w 2368456"/>
                <a:gd name="connsiteY52" fmla="*/ 602430 h 944399"/>
                <a:gd name="connsiteX53" fmla="*/ 688574 w 2368456"/>
                <a:gd name="connsiteY53" fmla="*/ 466481 h 944399"/>
                <a:gd name="connsiteX54" fmla="*/ 747065 w 2368456"/>
                <a:gd name="connsiteY54" fmla="*/ 356448 h 944399"/>
                <a:gd name="connsiteX55" fmla="*/ 844936 w 2368456"/>
                <a:gd name="connsiteY55" fmla="*/ 283335 h 944399"/>
                <a:gd name="connsiteX56" fmla="*/ 984070 w 2368456"/>
                <a:gd name="connsiteY56" fmla="*/ 256695 h 944399"/>
                <a:gd name="connsiteX57" fmla="*/ 1123927 w 2368456"/>
                <a:gd name="connsiteY57" fmla="*/ 283335 h 944399"/>
                <a:gd name="connsiteX58" fmla="*/ 1223101 w 2368456"/>
                <a:gd name="connsiteY58" fmla="*/ 356448 h 944399"/>
                <a:gd name="connsiteX59" fmla="*/ 1281593 w 2368456"/>
                <a:gd name="connsiteY59" fmla="*/ 466481 h 944399"/>
                <a:gd name="connsiteX60" fmla="*/ 1300704 w 2368456"/>
                <a:gd name="connsiteY60" fmla="*/ 602430 h 944399"/>
                <a:gd name="connsiteX61" fmla="*/ 1281593 w 2368456"/>
                <a:gd name="connsiteY61" fmla="*/ 737220 h 944399"/>
                <a:gd name="connsiteX62" fmla="*/ 1223101 w 2368456"/>
                <a:gd name="connsiteY62" fmla="*/ 845949 h 944399"/>
                <a:gd name="connsiteX63" fmla="*/ 1123927 w 2368456"/>
                <a:gd name="connsiteY63" fmla="*/ 918339 h 944399"/>
                <a:gd name="connsiteX64" fmla="*/ 984070 w 2368456"/>
                <a:gd name="connsiteY64" fmla="*/ 944400 h 944399"/>
                <a:gd name="connsiteX65" fmla="*/ 984070 w 2368456"/>
                <a:gd name="connsiteY65" fmla="*/ 807149 h 944399"/>
                <a:gd name="connsiteX66" fmla="*/ 1086429 w 2368456"/>
                <a:gd name="connsiteY66" fmla="*/ 754449 h 944399"/>
                <a:gd name="connsiteX67" fmla="*/ 1117557 w 2368456"/>
                <a:gd name="connsiteY67" fmla="*/ 602574 h 944399"/>
                <a:gd name="connsiteX68" fmla="*/ 1086429 w 2368456"/>
                <a:gd name="connsiteY68" fmla="*/ 450700 h 944399"/>
                <a:gd name="connsiteX69" fmla="*/ 984070 w 2368456"/>
                <a:gd name="connsiteY69" fmla="*/ 398000 h 944399"/>
                <a:gd name="connsiteX70" fmla="*/ 883013 w 2368456"/>
                <a:gd name="connsiteY70" fmla="*/ 450700 h 944399"/>
                <a:gd name="connsiteX71" fmla="*/ 851885 w 2368456"/>
                <a:gd name="connsiteY71" fmla="*/ 602574 h 944399"/>
                <a:gd name="connsiteX72" fmla="*/ 883013 w 2368456"/>
                <a:gd name="connsiteY72" fmla="*/ 754449 h 944399"/>
                <a:gd name="connsiteX73" fmla="*/ 984070 w 2368456"/>
                <a:gd name="connsiteY73" fmla="*/ 807149 h 944399"/>
                <a:gd name="connsiteX74" fmla="*/ 1404800 w 2368456"/>
                <a:gd name="connsiteY74" fmla="*/ 271897 h 944399"/>
                <a:gd name="connsiteX75" fmla="*/ 1440995 w 2368456"/>
                <a:gd name="connsiteY75" fmla="*/ 266106 h 944399"/>
                <a:gd name="connsiteX76" fmla="*/ 1478494 w 2368456"/>
                <a:gd name="connsiteY76" fmla="*/ 264224 h 944399"/>
                <a:gd name="connsiteX77" fmla="*/ 1515992 w 2368456"/>
                <a:gd name="connsiteY77" fmla="*/ 266829 h 944399"/>
                <a:gd name="connsiteX78" fmla="*/ 1552187 w 2368456"/>
                <a:gd name="connsiteY78" fmla="*/ 273200 h 944399"/>
                <a:gd name="connsiteX79" fmla="*/ 1559136 w 2368456"/>
                <a:gd name="connsiteY79" fmla="*/ 291587 h 944399"/>
                <a:gd name="connsiteX80" fmla="*/ 1564927 w 2368456"/>
                <a:gd name="connsiteY80" fmla="*/ 316923 h 944399"/>
                <a:gd name="connsiteX81" fmla="*/ 1569415 w 2368456"/>
                <a:gd name="connsiteY81" fmla="*/ 343563 h 944399"/>
                <a:gd name="connsiteX82" fmla="*/ 1572601 w 2368456"/>
                <a:gd name="connsiteY82" fmla="*/ 365859 h 944399"/>
                <a:gd name="connsiteX83" fmla="*/ 1641226 w 2368456"/>
                <a:gd name="connsiteY83" fmla="*/ 295351 h 944399"/>
                <a:gd name="connsiteX84" fmla="*/ 1742862 w 2368456"/>
                <a:gd name="connsiteY84" fmla="*/ 264224 h 944399"/>
                <a:gd name="connsiteX85" fmla="*/ 1772107 w 2368456"/>
                <a:gd name="connsiteY85" fmla="*/ 265526 h 944399"/>
                <a:gd name="connsiteX86" fmla="*/ 1796286 w 2368456"/>
                <a:gd name="connsiteY86" fmla="*/ 269291 h 944399"/>
                <a:gd name="connsiteX87" fmla="*/ 1800050 w 2368456"/>
                <a:gd name="connsiteY87" fmla="*/ 298536 h 944399"/>
                <a:gd name="connsiteX88" fmla="*/ 1801353 w 2368456"/>
                <a:gd name="connsiteY88" fmla="*/ 332849 h 944399"/>
                <a:gd name="connsiteX89" fmla="*/ 1799471 w 2368456"/>
                <a:gd name="connsiteY89" fmla="*/ 379903 h 944399"/>
                <a:gd name="connsiteX90" fmla="*/ 1792521 w 2368456"/>
                <a:gd name="connsiteY90" fmla="*/ 428259 h 944399"/>
                <a:gd name="connsiteX91" fmla="*/ 1761394 w 2368456"/>
                <a:gd name="connsiteY91" fmla="*/ 425653 h 944399"/>
                <a:gd name="connsiteX92" fmla="*/ 1740401 w 2368456"/>
                <a:gd name="connsiteY92" fmla="*/ 425653 h 944399"/>
                <a:gd name="connsiteX93" fmla="*/ 1692044 w 2368456"/>
                <a:gd name="connsiteY93" fmla="*/ 430141 h 944399"/>
                <a:gd name="connsiteX94" fmla="*/ 1641226 w 2368456"/>
                <a:gd name="connsiteY94" fmla="*/ 453596 h 944399"/>
                <a:gd name="connsiteX95" fmla="*/ 1601267 w 2368456"/>
                <a:gd name="connsiteY95" fmla="*/ 510784 h 944399"/>
                <a:gd name="connsiteX96" fmla="*/ 1585341 w 2368456"/>
                <a:gd name="connsiteY96" fmla="*/ 617632 h 944399"/>
                <a:gd name="connsiteX97" fmla="*/ 1585341 w 2368456"/>
                <a:gd name="connsiteY97" fmla="*/ 930356 h 944399"/>
                <a:gd name="connsiteX98" fmla="*/ 1539591 w 2368456"/>
                <a:gd name="connsiteY98" fmla="*/ 935424 h 944399"/>
                <a:gd name="connsiteX99" fmla="*/ 1495143 w 2368456"/>
                <a:gd name="connsiteY99" fmla="*/ 936727 h 944399"/>
                <a:gd name="connsiteX100" fmla="*/ 1451275 w 2368456"/>
                <a:gd name="connsiteY100" fmla="*/ 935424 h 944399"/>
                <a:gd name="connsiteX101" fmla="*/ 1404945 w 2368456"/>
                <a:gd name="connsiteY101" fmla="*/ 930356 h 944399"/>
                <a:gd name="connsiteX102" fmla="*/ 1404945 w 2368456"/>
                <a:gd name="connsiteY102" fmla="*/ 271897 h 944399"/>
                <a:gd name="connsiteX103" fmla="*/ 2192983 w 2368456"/>
                <a:gd name="connsiteY103" fmla="*/ 496885 h 944399"/>
                <a:gd name="connsiteX104" fmla="*/ 2182848 w 2368456"/>
                <a:gd name="connsiteY104" fmla="*/ 447370 h 944399"/>
                <a:gd name="connsiteX105" fmla="*/ 2154906 w 2368456"/>
                <a:gd name="connsiteY105" fmla="*/ 417545 h 944399"/>
                <a:gd name="connsiteX106" fmla="*/ 2111037 w 2368456"/>
                <a:gd name="connsiteY106" fmla="*/ 402923 h 944399"/>
                <a:gd name="connsiteX107" fmla="*/ 2053125 w 2368456"/>
                <a:gd name="connsiteY107" fmla="*/ 399159 h 944399"/>
                <a:gd name="connsiteX108" fmla="*/ 1906898 w 2368456"/>
                <a:gd name="connsiteY108" fmla="*/ 425798 h 944399"/>
                <a:gd name="connsiteX109" fmla="*/ 1880258 w 2368456"/>
                <a:gd name="connsiteY109" fmla="*/ 363543 h 944399"/>
                <a:gd name="connsiteX110" fmla="*/ 1871282 w 2368456"/>
                <a:gd name="connsiteY110" fmla="*/ 293614 h 944399"/>
                <a:gd name="connsiteX111" fmla="*/ 1983196 w 2368456"/>
                <a:gd name="connsiteY111" fmla="*/ 265671 h 944399"/>
                <a:gd name="connsiteX112" fmla="*/ 2087438 w 2368456"/>
                <a:gd name="connsiteY112" fmla="*/ 256695 h 944399"/>
                <a:gd name="connsiteX113" fmla="*/ 2294039 w 2368456"/>
                <a:gd name="connsiteY113" fmla="*/ 320253 h 944399"/>
                <a:gd name="connsiteX114" fmla="*/ 2368456 w 2368456"/>
                <a:gd name="connsiteY114" fmla="*/ 523669 h 944399"/>
                <a:gd name="connsiteX115" fmla="*/ 2368456 w 2368456"/>
                <a:gd name="connsiteY115" fmla="*/ 905020 h 944399"/>
                <a:gd name="connsiteX116" fmla="*/ 2260450 w 2368456"/>
                <a:gd name="connsiteY116" fmla="*/ 931659 h 944399"/>
                <a:gd name="connsiteX117" fmla="*/ 2116829 w 2368456"/>
                <a:gd name="connsiteY117" fmla="*/ 944400 h 944399"/>
                <a:gd name="connsiteX118" fmla="*/ 1997964 w 2368456"/>
                <a:gd name="connsiteY118" fmla="*/ 932962 h 944399"/>
                <a:gd name="connsiteX119" fmla="*/ 1905160 w 2368456"/>
                <a:gd name="connsiteY119" fmla="*/ 894885 h 944399"/>
                <a:gd name="connsiteX120" fmla="*/ 1845366 w 2368456"/>
                <a:gd name="connsiteY120" fmla="*/ 826260 h 944399"/>
                <a:gd name="connsiteX121" fmla="*/ 1824373 w 2368456"/>
                <a:gd name="connsiteY121" fmla="*/ 723321 h 944399"/>
                <a:gd name="connsiteX122" fmla="*/ 1850433 w 2368456"/>
                <a:gd name="connsiteY122" fmla="*/ 620961 h 944399"/>
                <a:gd name="connsiteX123" fmla="*/ 1917756 w 2368456"/>
                <a:gd name="connsiteY123" fmla="*/ 554797 h 944399"/>
                <a:gd name="connsiteX124" fmla="*/ 2009981 w 2368456"/>
                <a:gd name="connsiteY124" fmla="*/ 519181 h 944399"/>
                <a:gd name="connsiteX125" fmla="*/ 2111616 w 2368456"/>
                <a:gd name="connsiteY125" fmla="*/ 508323 h 944399"/>
                <a:gd name="connsiteX126" fmla="*/ 2192983 w 2368456"/>
                <a:gd name="connsiteY126" fmla="*/ 512087 h 944399"/>
                <a:gd name="connsiteX127" fmla="*/ 2192983 w 2368456"/>
                <a:gd name="connsiteY127" fmla="*/ 496885 h 944399"/>
                <a:gd name="connsiteX128" fmla="*/ 2192983 w 2368456"/>
                <a:gd name="connsiteY128" fmla="*/ 627911 h 944399"/>
                <a:gd name="connsiteX129" fmla="*/ 2159973 w 2368456"/>
                <a:gd name="connsiteY129" fmla="*/ 623423 h 944399"/>
                <a:gd name="connsiteX130" fmla="*/ 2128266 w 2368456"/>
                <a:gd name="connsiteY130" fmla="*/ 621540 h 944399"/>
                <a:gd name="connsiteX131" fmla="*/ 2029816 w 2368456"/>
                <a:gd name="connsiteY131" fmla="*/ 643837 h 944399"/>
                <a:gd name="connsiteX132" fmla="*/ 1993621 w 2368456"/>
                <a:gd name="connsiteY132" fmla="*/ 715647 h 944399"/>
                <a:gd name="connsiteX133" fmla="*/ 2007664 w 2368456"/>
                <a:gd name="connsiteY133" fmla="*/ 766465 h 944399"/>
                <a:gd name="connsiteX134" fmla="*/ 2041398 w 2368456"/>
                <a:gd name="connsiteY134" fmla="*/ 792526 h 944399"/>
                <a:gd name="connsiteX135" fmla="*/ 2083384 w 2368456"/>
                <a:gd name="connsiteY135" fmla="*/ 802660 h 944399"/>
                <a:gd name="connsiteX136" fmla="*/ 2122185 w 2368456"/>
                <a:gd name="connsiteY136" fmla="*/ 804543 h 944399"/>
                <a:gd name="connsiteX137" fmla="*/ 2160263 w 2368456"/>
                <a:gd name="connsiteY137" fmla="*/ 801357 h 944399"/>
                <a:gd name="connsiteX138" fmla="*/ 2193272 w 2368456"/>
                <a:gd name="connsiteY138" fmla="*/ 795566 h 944399"/>
                <a:gd name="connsiteX139" fmla="*/ 2193272 w 2368456"/>
                <a:gd name="connsiteY139" fmla="*/ 627766 h 944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2368456" h="944399">
                  <a:moveTo>
                    <a:pt x="211234" y="505861"/>
                  </a:moveTo>
                  <a:cubicBezTo>
                    <a:pt x="182423" y="494858"/>
                    <a:pt x="156507" y="482841"/>
                    <a:pt x="133632" y="469666"/>
                  </a:cubicBezTo>
                  <a:cubicBezTo>
                    <a:pt x="110757" y="456491"/>
                    <a:pt x="91211" y="440855"/>
                    <a:pt x="75141" y="422613"/>
                  </a:cubicBezTo>
                  <a:cubicBezTo>
                    <a:pt x="59070" y="404370"/>
                    <a:pt x="46619" y="382509"/>
                    <a:pt x="37643" y="357172"/>
                  </a:cubicBezTo>
                  <a:cubicBezTo>
                    <a:pt x="28666" y="331836"/>
                    <a:pt x="24323" y="301287"/>
                    <a:pt x="24323" y="265671"/>
                  </a:cubicBezTo>
                  <a:cubicBezTo>
                    <a:pt x="24323" y="222382"/>
                    <a:pt x="31707" y="184305"/>
                    <a:pt x="46619" y="151295"/>
                  </a:cubicBezTo>
                  <a:cubicBezTo>
                    <a:pt x="61387" y="118285"/>
                    <a:pt x="82380" y="90488"/>
                    <a:pt x="109598" y="68047"/>
                  </a:cubicBezTo>
                  <a:cubicBezTo>
                    <a:pt x="136672" y="45606"/>
                    <a:pt x="169393" y="28666"/>
                    <a:pt x="207470" y="17229"/>
                  </a:cubicBezTo>
                  <a:cubicBezTo>
                    <a:pt x="245547" y="5791"/>
                    <a:pt x="288402" y="0"/>
                    <a:pt x="335890" y="0"/>
                  </a:cubicBezTo>
                  <a:cubicBezTo>
                    <a:pt x="379179" y="0"/>
                    <a:pt x="419572" y="3764"/>
                    <a:pt x="457215" y="11438"/>
                  </a:cubicBezTo>
                  <a:cubicBezTo>
                    <a:pt x="494858" y="19111"/>
                    <a:pt x="534528" y="30114"/>
                    <a:pt x="576080" y="44448"/>
                  </a:cubicBezTo>
                  <a:cubicBezTo>
                    <a:pt x="571012" y="93528"/>
                    <a:pt x="557403" y="141884"/>
                    <a:pt x="535396" y="189372"/>
                  </a:cubicBezTo>
                  <a:cubicBezTo>
                    <a:pt x="522656" y="184305"/>
                    <a:pt x="509770" y="179238"/>
                    <a:pt x="496595" y="174170"/>
                  </a:cubicBezTo>
                  <a:cubicBezTo>
                    <a:pt x="483420" y="169103"/>
                    <a:pt x="469522" y="164904"/>
                    <a:pt x="454609" y="161430"/>
                  </a:cubicBezTo>
                  <a:cubicBezTo>
                    <a:pt x="439842" y="158100"/>
                    <a:pt x="423047" y="155349"/>
                    <a:pt x="404371" y="153177"/>
                  </a:cubicBezTo>
                  <a:cubicBezTo>
                    <a:pt x="385694" y="151150"/>
                    <a:pt x="364556" y="149992"/>
                    <a:pt x="340812" y="149992"/>
                  </a:cubicBezTo>
                  <a:cubicBezTo>
                    <a:pt x="326334" y="149992"/>
                    <a:pt x="311711" y="151295"/>
                    <a:pt x="296944" y="153756"/>
                  </a:cubicBezTo>
                  <a:cubicBezTo>
                    <a:pt x="282176" y="156362"/>
                    <a:pt x="268712" y="160995"/>
                    <a:pt x="256840" y="167800"/>
                  </a:cubicBezTo>
                  <a:cubicBezTo>
                    <a:pt x="244968" y="174605"/>
                    <a:pt x="235268" y="184595"/>
                    <a:pt x="227594" y="197625"/>
                  </a:cubicBezTo>
                  <a:cubicBezTo>
                    <a:pt x="219921" y="210800"/>
                    <a:pt x="216157" y="227884"/>
                    <a:pt x="216157" y="249166"/>
                  </a:cubicBezTo>
                  <a:cubicBezTo>
                    <a:pt x="216157" y="266106"/>
                    <a:pt x="219052" y="280294"/>
                    <a:pt x="224988" y="291732"/>
                  </a:cubicBezTo>
                  <a:cubicBezTo>
                    <a:pt x="230924" y="303169"/>
                    <a:pt x="239032" y="312870"/>
                    <a:pt x="249166" y="320977"/>
                  </a:cubicBezTo>
                  <a:cubicBezTo>
                    <a:pt x="259301" y="329085"/>
                    <a:pt x="270739" y="335745"/>
                    <a:pt x="283479" y="341247"/>
                  </a:cubicBezTo>
                  <a:cubicBezTo>
                    <a:pt x="296220" y="346748"/>
                    <a:pt x="308960" y="352105"/>
                    <a:pt x="321556" y="357172"/>
                  </a:cubicBezTo>
                  <a:lnTo>
                    <a:pt x="397855" y="386418"/>
                  </a:lnTo>
                  <a:cubicBezTo>
                    <a:pt x="429997" y="399159"/>
                    <a:pt x="459242" y="412333"/>
                    <a:pt x="485592" y="425798"/>
                  </a:cubicBezTo>
                  <a:cubicBezTo>
                    <a:pt x="511797" y="439407"/>
                    <a:pt x="534093" y="456057"/>
                    <a:pt x="552336" y="476037"/>
                  </a:cubicBezTo>
                  <a:cubicBezTo>
                    <a:pt x="570578" y="496016"/>
                    <a:pt x="584766" y="520050"/>
                    <a:pt x="594901" y="548427"/>
                  </a:cubicBezTo>
                  <a:cubicBezTo>
                    <a:pt x="605036" y="576803"/>
                    <a:pt x="610103" y="611840"/>
                    <a:pt x="610103" y="653247"/>
                  </a:cubicBezTo>
                  <a:cubicBezTo>
                    <a:pt x="610103" y="694654"/>
                    <a:pt x="602285" y="735917"/>
                    <a:pt x="586649" y="771388"/>
                  </a:cubicBezTo>
                  <a:cubicBezTo>
                    <a:pt x="571012" y="807004"/>
                    <a:pt x="548282" y="837552"/>
                    <a:pt x="518602" y="862889"/>
                  </a:cubicBezTo>
                  <a:cubicBezTo>
                    <a:pt x="488922" y="888370"/>
                    <a:pt x="452293" y="908205"/>
                    <a:pt x="408569" y="922683"/>
                  </a:cubicBezTo>
                  <a:cubicBezTo>
                    <a:pt x="364846" y="937016"/>
                    <a:pt x="314752" y="944255"/>
                    <a:pt x="257998" y="944255"/>
                  </a:cubicBezTo>
                  <a:cubicBezTo>
                    <a:pt x="230055" y="944255"/>
                    <a:pt x="205009" y="943387"/>
                    <a:pt x="183002" y="941649"/>
                  </a:cubicBezTo>
                  <a:cubicBezTo>
                    <a:pt x="160996" y="939912"/>
                    <a:pt x="140002" y="937161"/>
                    <a:pt x="120023" y="933397"/>
                  </a:cubicBezTo>
                  <a:cubicBezTo>
                    <a:pt x="100043" y="929633"/>
                    <a:pt x="80353" y="924710"/>
                    <a:pt x="60952" y="918774"/>
                  </a:cubicBezTo>
                  <a:cubicBezTo>
                    <a:pt x="41407" y="912838"/>
                    <a:pt x="21138" y="905599"/>
                    <a:pt x="0" y="897202"/>
                  </a:cubicBezTo>
                  <a:cubicBezTo>
                    <a:pt x="2606" y="872589"/>
                    <a:pt x="7239" y="846963"/>
                    <a:pt x="14044" y="820324"/>
                  </a:cubicBezTo>
                  <a:cubicBezTo>
                    <a:pt x="20848" y="793684"/>
                    <a:pt x="28811" y="766755"/>
                    <a:pt x="38222" y="739681"/>
                  </a:cubicBezTo>
                  <a:cubicBezTo>
                    <a:pt x="73838" y="754159"/>
                    <a:pt x="107282" y="764873"/>
                    <a:pt x="138699" y="772112"/>
                  </a:cubicBezTo>
                  <a:cubicBezTo>
                    <a:pt x="169972" y="779351"/>
                    <a:pt x="203561" y="782970"/>
                    <a:pt x="239177" y="782970"/>
                  </a:cubicBezTo>
                  <a:cubicBezTo>
                    <a:pt x="292600" y="782970"/>
                    <a:pt x="334442" y="772980"/>
                    <a:pt x="364990" y="753146"/>
                  </a:cubicBezTo>
                  <a:cubicBezTo>
                    <a:pt x="395539" y="733311"/>
                    <a:pt x="410741" y="702907"/>
                    <a:pt x="410741" y="662224"/>
                  </a:cubicBezTo>
                  <a:cubicBezTo>
                    <a:pt x="410741" y="641954"/>
                    <a:pt x="407122" y="625015"/>
                    <a:pt x="399883" y="611406"/>
                  </a:cubicBezTo>
                  <a:cubicBezTo>
                    <a:pt x="392644" y="597941"/>
                    <a:pt x="383377" y="586359"/>
                    <a:pt x="371940" y="577093"/>
                  </a:cubicBezTo>
                  <a:cubicBezTo>
                    <a:pt x="360502" y="567827"/>
                    <a:pt x="347617" y="559864"/>
                    <a:pt x="333139" y="553639"/>
                  </a:cubicBezTo>
                  <a:cubicBezTo>
                    <a:pt x="318661" y="547268"/>
                    <a:pt x="303893" y="541188"/>
                    <a:pt x="288691" y="535252"/>
                  </a:cubicBezTo>
                  <a:lnTo>
                    <a:pt x="211089" y="506006"/>
                  </a:lnTo>
                  <a:close/>
                  <a:moveTo>
                    <a:pt x="984070" y="944400"/>
                  </a:moveTo>
                  <a:cubicBezTo>
                    <a:pt x="930646" y="944400"/>
                    <a:pt x="884316" y="935713"/>
                    <a:pt x="844936" y="918339"/>
                  </a:cubicBezTo>
                  <a:cubicBezTo>
                    <a:pt x="805556" y="900966"/>
                    <a:pt x="772836" y="876788"/>
                    <a:pt x="747065" y="845949"/>
                  </a:cubicBezTo>
                  <a:cubicBezTo>
                    <a:pt x="721149" y="814967"/>
                    <a:pt x="701749" y="778772"/>
                    <a:pt x="688574" y="737220"/>
                  </a:cubicBezTo>
                  <a:cubicBezTo>
                    <a:pt x="675399" y="695668"/>
                    <a:pt x="668884" y="650786"/>
                    <a:pt x="668884" y="602430"/>
                  </a:cubicBezTo>
                  <a:cubicBezTo>
                    <a:pt x="668884" y="554073"/>
                    <a:pt x="675399" y="508757"/>
                    <a:pt x="688574" y="466481"/>
                  </a:cubicBezTo>
                  <a:cubicBezTo>
                    <a:pt x="701749" y="424061"/>
                    <a:pt x="721149" y="387431"/>
                    <a:pt x="747065" y="356448"/>
                  </a:cubicBezTo>
                  <a:cubicBezTo>
                    <a:pt x="772836" y="325465"/>
                    <a:pt x="805556" y="301142"/>
                    <a:pt x="844936" y="283335"/>
                  </a:cubicBezTo>
                  <a:cubicBezTo>
                    <a:pt x="884316" y="265526"/>
                    <a:pt x="930791" y="256695"/>
                    <a:pt x="984070" y="256695"/>
                  </a:cubicBezTo>
                  <a:cubicBezTo>
                    <a:pt x="1037349" y="256695"/>
                    <a:pt x="1084113" y="265671"/>
                    <a:pt x="1123927" y="283335"/>
                  </a:cubicBezTo>
                  <a:cubicBezTo>
                    <a:pt x="1163742" y="301142"/>
                    <a:pt x="1196752" y="325465"/>
                    <a:pt x="1223101" y="356448"/>
                  </a:cubicBezTo>
                  <a:cubicBezTo>
                    <a:pt x="1249307" y="387431"/>
                    <a:pt x="1268852" y="424061"/>
                    <a:pt x="1281593" y="466481"/>
                  </a:cubicBezTo>
                  <a:cubicBezTo>
                    <a:pt x="1294333" y="508902"/>
                    <a:pt x="1300704" y="554218"/>
                    <a:pt x="1300704" y="602430"/>
                  </a:cubicBezTo>
                  <a:cubicBezTo>
                    <a:pt x="1300704" y="650641"/>
                    <a:pt x="1294333" y="695668"/>
                    <a:pt x="1281593" y="737220"/>
                  </a:cubicBezTo>
                  <a:cubicBezTo>
                    <a:pt x="1268852" y="778772"/>
                    <a:pt x="1249452" y="814967"/>
                    <a:pt x="1223101" y="845949"/>
                  </a:cubicBezTo>
                  <a:cubicBezTo>
                    <a:pt x="1196752" y="876933"/>
                    <a:pt x="1163742" y="901111"/>
                    <a:pt x="1123927" y="918339"/>
                  </a:cubicBezTo>
                  <a:cubicBezTo>
                    <a:pt x="1084113" y="935713"/>
                    <a:pt x="1037494" y="944400"/>
                    <a:pt x="984070" y="944400"/>
                  </a:cubicBezTo>
                  <a:moveTo>
                    <a:pt x="984070" y="807149"/>
                  </a:moveTo>
                  <a:cubicBezTo>
                    <a:pt x="1031558" y="807149"/>
                    <a:pt x="1065581" y="789630"/>
                    <a:pt x="1086429" y="754449"/>
                  </a:cubicBezTo>
                  <a:cubicBezTo>
                    <a:pt x="1107133" y="719267"/>
                    <a:pt x="1117557" y="668594"/>
                    <a:pt x="1117557" y="602574"/>
                  </a:cubicBezTo>
                  <a:cubicBezTo>
                    <a:pt x="1117557" y="536555"/>
                    <a:pt x="1107133" y="485882"/>
                    <a:pt x="1086429" y="450700"/>
                  </a:cubicBezTo>
                  <a:cubicBezTo>
                    <a:pt x="1065726" y="415519"/>
                    <a:pt x="1031558" y="398000"/>
                    <a:pt x="984070" y="398000"/>
                  </a:cubicBezTo>
                  <a:cubicBezTo>
                    <a:pt x="936582" y="398000"/>
                    <a:pt x="903717" y="415663"/>
                    <a:pt x="883013" y="450700"/>
                  </a:cubicBezTo>
                  <a:cubicBezTo>
                    <a:pt x="862310" y="485882"/>
                    <a:pt x="851885" y="536555"/>
                    <a:pt x="851885" y="602574"/>
                  </a:cubicBezTo>
                  <a:cubicBezTo>
                    <a:pt x="851885" y="668594"/>
                    <a:pt x="862310" y="719267"/>
                    <a:pt x="883013" y="754449"/>
                  </a:cubicBezTo>
                  <a:cubicBezTo>
                    <a:pt x="903717" y="789630"/>
                    <a:pt x="937451" y="807149"/>
                    <a:pt x="984070" y="807149"/>
                  </a:cubicBezTo>
                  <a:moveTo>
                    <a:pt x="1404800" y="271897"/>
                  </a:moveTo>
                  <a:cubicBezTo>
                    <a:pt x="1417541" y="269291"/>
                    <a:pt x="1429558" y="267409"/>
                    <a:pt x="1440995" y="266106"/>
                  </a:cubicBezTo>
                  <a:cubicBezTo>
                    <a:pt x="1452433" y="264803"/>
                    <a:pt x="1464884" y="264224"/>
                    <a:pt x="1478494" y="264224"/>
                  </a:cubicBezTo>
                  <a:cubicBezTo>
                    <a:pt x="1491234" y="264224"/>
                    <a:pt x="1503685" y="265092"/>
                    <a:pt x="1515992" y="266829"/>
                  </a:cubicBezTo>
                  <a:cubicBezTo>
                    <a:pt x="1528298" y="268567"/>
                    <a:pt x="1540314" y="270594"/>
                    <a:pt x="1552187" y="273200"/>
                  </a:cubicBezTo>
                  <a:cubicBezTo>
                    <a:pt x="1554792" y="277399"/>
                    <a:pt x="1557109" y="283624"/>
                    <a:pt x="1559136" y="291587"/>
                  </a:cubicBezTo>
                  <a:cubicBezTo>
                    <a:pt x="1561308" y="299695"/>
                    <a:pt x="1563190" y="308092"/>
                    <a:pt x="1564927" y="316923"/>
                  </a:cubicBezTo>
                  <a:cubicBezTo>
                    <a:pt x="1566665" y="325900"/>
                    <a:pt x="1568112" y="334731"/>
                    <a:pt x="1569415" y="343563"/>
                  </a:cubicBezTo>
                  <a:cubicBezTo>
                    <a:pt x="1570718" y="352394"/>
                    <a:pt x="1571732" y="359923"/>
                    <a:pt x="1572601" y="365859"/>
                  </a:cubicBezTo>
                  <a:cubicBezTo>
                    <a:pt x="1591277" y="339654"/>
                    <a:pt x="1614152" y="316055"/>
                    <a:pt x="1641226" y="295351"/>
                  </a:cubicBezTo>
                  <a:cubicBezTo>
                    <a:pt x="1668300" y="274648"/>
                    <a:pt x="1702323" y="264224"/>
                    <a:pt x="1742862" y="264224"/>
                  </a:cubicBezTo>
                  <a:cubicBezTo>
                    <a:pt x="1751259" y="264224"/>
                    <a:pt x="1761104" y="264658"/>
                    <a:pt x="1772107" y="265526"/>
                  </a:cubicBezTo>
                  <a:cubicBezTo>
                    <a:pt x="1783111" y="266395"/>
                    <a:pt x="1791218" y="267698"/>
                    <a:pt x="1796286" y="269291"/>
                  </a:cubicBezTo>
                  <a:cubicBezTo>
                    <a:pt x="1798023" y="277833"/>
                    <a:pt x="1799181" y="287533"/>
                    <a:pt x="1800050" y="298536"/>
                  </a:cubicBezTo>
                  <a:cubicBezTo>
                    <a:pt x="1800918" y="309540"/>
                    <a:pt x="1801353" y="320977"/>
                    <a:pt x="1801353" y="332849"/>
                  </a:cubicBezTo>
                  <a:cubicBezTo>
                    <a:pt x="1801353" y="347327"/>
                    <a:pt x="1800774" y="362964"/>
                    <a:pt x="1799471" y="379903"/>
                  </a:cubicBezTo>
                  <a:cubicBezTo>
                    <a:pt x="1798168" y="396842"/>
                    <a:pt x="1795851" y="412913"/>
                    <a:pt x="1792521" y="428259"/>
                  </a:cubicBezTo>
                  <a:cubicBezTo>
                    <a:pt x="1783111" y="426522"/>
                    <a:pt x="1772831" y="425653"/>
                    <a:pt x="1761394" y="425653"/>
                  </a:cubicBezTo>
                  <a:lnTo>
                    <a:pt x="1740401" y="425653"/>
                  </a:lnTo>
                  <a:cubicBezTo>
                    <a:pt x="1725923" y="425653"/>
                    <a:pt x="1709852" y="427101"/>
                    <a:pt x="1692044" y="430141"/>
                  </a:cubicBezTo>
                  <a:cubicBezTo>
                    <a:pt x="1674236" y="433182"/>
                    <a:pt x="1657297" y="441000"/>
                    <a:pt x="1641226" y="453596"/>
                  </a:cubicBezTo>
                  <a:cubicBezTo>
                    <a:pt x="1625156" y="466336"/>
                    <a:pt x="1611836" y="485303"/>
                    <a:pt x="1601267" y="510784"/>
                  </a:cubicBezTo>
                  <a:cubicBezTo>
                    <a:pt x="1590698" y="536265"/>
                    <a:pt x="1585341" y="571736"/>
                    <a:pt x="1585341" y="617632"/>
                  </a:cubicBezTo>
                  <a:lnTo>
                    <a:pt x="1585341" y="930356"/>
                  </a:lnTo>
                  <a:cubicBezTo>
                    <a:pt x="1570139" y="932962"/>
                    <a:pt x="1554792" y="934555"/>
                    <a:pt x="1539591" y="935424"/>
                  </a:cubicBezTo>
                  <a:cubicBezTo>
                    <a:pt x="1524389" y="936292"/>
                    <a:pt x="1509476" y="936727"/>
                    <a:pt x="1495143" y="936727"/>
                  </a:cubicBezTo>
                  <a:cubicBezTo>
                    <a:pt x="1480810" y="936727"/>
                    <a:pt x="1466187" y="936292"/>
                    <a:pt x="1451275" y="935424"/>
                  </a:cubicBezTo>
                  <a:cubicBezTo>
                    <a:pt x="1436507" y="934555"/>
                    <a:pt x="1421016" y="932817"/>
                    <a:pt x="1404945" y="930356"/>
                  </a:cubicBezTo>
                  <a:lnTo>
                    <a:pt x="1404945" y="271897"/>
                  </a:lnTo>
                  <a:close/>
                  <a:moveTo>
                    <a:pt x="2192983" y="496885"/>
                  </a:moveTo>
                  <a:cubicBezTo>
                    <a:pt x="2192983" y="476471"/>
                    <a:pt x="2189653" y="459966"/>
                    <a:pt x="2182848" y="447370"/>
                  </a:cubicBezTo>
                  <a:cubicBezTo>
                    <a:pt x="2176044" y="434630"/>
                    <a:pt x="2166777" y="424640"/>
                    <a:pt x="2154906" y="417545"/>
                  </a:cubicBezTo>
                  <a:cubicBezTo>
                    <a:pt x="2143034" y="410306"/>
                    <a:pt x="2128411" y="405529"/>
                    <a:pt x="2111037" y="402923"/>
                  </a:cubicBezTo>
                  <a:cubicBezTo>
                    <a:pt x="2093664" y="400317"/>
                    <a:pt x="2074408" y="399159"/>
                    <a:pt x="2053125" y="399159"/>
                  </a:cubicBezTo>
                  <a:cubicBezTo>
                    <a:pt x="2007375" y="399159"/>
                    <a:pt x="1958584" y="408135"/>
                    <a:pt x="1906898" y="425798"/>
                  </a:cubicBezTo>
                  <a:cubicBezTo>
                    <a:pt x="1895025" y="403791"/>
                    <a:pt x="1886194" y="383088"/>
                    <a:pt x="1880258" y="363543"/>
                  </a:cubicBezTo>
                  <a:cubicBezTo>
                    <a:pt x="1874322" y="343997"/>
                    <a:pt x="1871282" y="320688"/>
                    <a:pt x="1871282" y="293614"/>
                  </a:cubicBezTo>
                  <a:cubicBezTo>
                    <a:pt x="1908635" y="280873"/>
                    <a:pt x="1945843" y="271607"/>
                    <a:pt x="1983196" y="265671"/>
                  </a:cubicBezTo>
                  <a:cubicBezTo>
                    <a:pt x="2020550" y="259735"/>
                    <a:pt x="2055152" y="256695"/>
                    <a:pt x="2087438" y="256695"/>
                  </a:cubicBezTo>
                  <a:cubicBezTo>
                    <a:pt x="2175609" y="256695"/>
                    <a:pt x="2244380" y="277833"/>
                    <a:pt x="2294039" y="320253"/>
                  </a:cubicBezTo>
                  <a:cubicBezTo>
                    <a:pt x="2343554" y="362674"/>
                    <a:pt x="2368456" y="430431"/>
                    <a:pt x="2368456" y="523669"/>
                  </a:cubicBezTo>
                  <a:lnTo>
                    <a:pt x="2368456" y="905020"/>
                  </a:lnTo>
                  <a:cubicBezTo>
                    <a:pt x="2338776" y="914431"/>
                    <a:pt x="2302726" y="923262"/>
                    <a:pt x="2260450" y="931659"/>
                  </a:cubicBezTo>
                  <a:cubicBezTo>
                    <a:pt x="2218030" y="940056"/>
                    <a:pt x="2170252" y="944400"/>
                    <a:pt x="2116829" y="944400"/>
                  </a:cubicBezTo>
                  <a:cubicBezTo>
                    <a:pt x="2073539" y="944400"/>
                    <a:pt x="2034014" y="940636"/>
                    <a:pt x="1997964" y="932962"/>
                  </a:cubicBezTo>
                  <a:cubicBezTo>
                    <a:pt x="1961914" y="925289"/>
                    <a:pt x="1931076" y="912548"/>
                    <a:pt x="1905160" y="894885"/>
                  </a:cubicBezTo>
                  <a:cubicBezTo>
                    <a:pt x="1879245" y="877077"/>
                    <a:pt x="1859410" y="854202"/>
                    <a:pt x="1845366" y="826260"/>
                  </a:cubicBezTo>
                  <a:cubicBezTo>
                    <a:pt x="1831322" y="798317"/>
                    <a:pt x="1824373" y="764004"/>
                    <a:pt x="1824373" y="723321"/>
                  </a:cubicBezTo>
                  <a:cubicBezTo>
                    <a:pt x="1824373" y="682638"/>
                    <a:pt x="1833060" y="648470"/>
                    <a:pt x="1850433" y="620961"/>
                  </a:cubicBezTo>
                  <a:cubicBezTo>
                    <a:pt x="1867807" y="593453"/>
                    <a:pt x="1890248" y="571447"/>
                    <a:pt x="1917756" y="554797"/>
                  </a:cubicBezTo>
                  <a:cubicBezTo>
                    <a:pt x="1945264" y="538292"/>
                    <a:pt x="1975957" y="526420"/>
                    <a:pt x="2009981" y="519181"/>
                  </a:cubicBezTo>
                  <a:cubicBezTo>
                    <a:pt x="2043859" y="511942"/>
                    <a:pt x="2077738" y="508323"/>
                    <a:pt x="2111616" y="508323"/>
                  </a:cubicBezTo>
                  <a:cubicBezTo>
                    <a:pt x="2136229" y="508323"/>
                    <a:pt x="2163303" y="509626"/>
                    <a:pt x="2192983" y="512087"/>
                  </a:cubicBezTo>
                  <a:lnTo>
                    <a:pt x="2192983" y="496885"/>
                  </a:lnTo>
                  <a:close/>
                  <a:moveTo>
                    <a:pt x="2192983" y="627911"/>
                  </a:moveTo>
                  <a:cubicBezTo>
                    <a:pt x="2182848" y="626174"/>
                    <a:pt x="2171845" y="624726"/>
                    <a:pt x="2159973" y="623423"/>
                  </a:cubicBezTo>
                  <a:cubicBezTo>
                    <a:pt x="2148101" y="622120"/>
                    <a:pt x="2137532" y="621540"/>
                    <a:pt x="2128266" y="621540"/>
                  </a:cubicBezTo>
                  <a:cubicBezTo>
                    <a:pt x="2086714" y="621540"/>
                    <a:pt x="2053849" y="628924"/>
                    <a:pt x="2029816" y="643837"/>
                  </a:cubicBezTo>
                  <a:cubicBezTo>
                    <a:pt x="2005638" y="658604"/>
                    <a:pt x="1993621" y="682638"/>
                    <a:pt x="1993621" y="715647"/>
                  </a:cubicBezTo>
                  <a:cubicBezTo>
                    <a:pt x="1993621" y="737654"/>
                    <a:pt x="1998254" y="754593"/>
                    <a:pt x="2007664" y="766465"/>
                  </a:cubicBezTo>
                  <a:cubicBezTo>
                    <a:pt x="2016930" y="778337"/>
                    <a:pt x="2028223" y="787024"/>
                    <a:pt x="2041398" y="792526"/>
                  </a:cubicBezTo>
                  <a:cubicBezTo>
                    <a:pt x="2054573" y="798027"/>
                    <a:pt x="2068472" y="801502"/>
                    <a:pt x="2083384" y="802660"/>
                  </a:cubicBezTo>
                  <a:cubicBezTo>
                    <a:pt x="2098152" y="803963"/>
                    <a:pt x="2111182" y="804543"/>
                    <a:pt x="2122185" y="804543"/>
                  </a:cubicBezTo>
                  <a:cubicBezTo>
                    <a:pt x="2134926" y="804543"/>
                    <a:pt x="2147667" y="803529"/>
                    <a:pt x="2160263" y="801357"/>
                  </a:cubicBezTo>
                  <a:cubicBezTo>
                    <a:pt x="2173003" y="799186"/>
                    <a:pt x="2184006" y="797304"/>
                    <a:pt x="2193272" y="795566"/>
                  </a:cubicBezTo>
                  <a:lnTo>
                    <a:pt x="2193272" y="627766"/>
                  </a:lnTo>
                  <a:close/>
                </a:path>
              </a:pathLst>
            </a:custGeom>
            <a:solidFill>
              <a:srgbClr val="FFFFFF"/>
            </a:solidFill>
            <a:ln w="14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4" name="Graphic 4">
              <a:extLst>
                <a:ext uri="{FF2B5EF4-FFF2-40B4-BE49-F238E27FC236}">
                  <a16:creationId xmlns:a16="http://schemas.microsoft.com/office/drawing/2014/main" id="{92EE616A-9F5F-9BAD-569B-89C58095C190}"/>
                </a:ext>
              </a:extLst>
            </p:cNvPr>
            <p:cNvGrpSpPr/>
            <p:nvPr/>
          </p:nvGrpSpPr>
          <p:grpSpPr>
            <a:xfrm>
              <a:off x="4770249" y="3507432"/>
              <a:ext cx="2651501" cy="196755"/>
              <a:chOff x="4770249" y="3507432"/>
              <a:chExt cx="2651501" cy="196755"/>
            </a:xfrm>
            <a:solidFill>
              <a:srgbClr val="FFFFFF"/>
            </a:solidFill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FA8D3E2-1BBA-8900-D23E-392C82975C17}"/>
                  </a:ext>
                </a:extLst>
              </p:cNvPr>
              <p:cNvSpPr/>
              <p:nvPr/>
            </p:nvSpPr>
            <p:spPr>
              <a:xfrm>
                <a:off x="4770249" y="3507432"/>
                <a:ext cx="252496" cy="193136"/>
              </a:xfrm>
              <a:custGeom>
                <a:avLst/>
                <a:gdLst>
                  <a:gd name="connsiteX0" fmla="*/ 126248 w 252496"/>
                  <a:gd name="connsiteY0" fmla="*/ 44013 h 193136"/>
                  <a:gd name="connsiteX1" fmla="*/ 86289 w 252496"/>
                  <a:gd name="connsiteY1" fmla="*/ 193136 h 193136"/>
                  <a:gd name="connsiteX2" fmla="*/ 55306 w 252496"/>
                  <a:gd name="connsiteY2" fmla="*/ 193136 h 193136"/>
                  <a:gd name="connsiteX3" fmla="*/ 0 w 252496"/>
                  <a:gd name="connsiteY3" fmla="*/ 0 h 193136"/>
                  <a:gd name="connsiteX4" fmla="*/ 32431 w 252496"/>
                  <a:gd name="connsiteY4" fmla="*/ 0 h 193136"/>
                  <a:gd name="connsiteX5" fmla="*/ 72390 w 252496"/>
                  <a:gd name="connsiteY5" fmla="*/ 154915 h 193136"/>
                  <a:gd name="connsiteX6" fmla="*/ 114666 w 252496"/>
                  <a:gd name="connsiteY6" fmla="*/ 0 h 193136"/>
                  <a:gd name="connsiteX7" fmla="*/ 138120 w 252496"/>
                  <a:gd name="connsiteY7" fmla="*/ 0 h 193136"/>
                  <a:gd name="connsiteX8" fmla="*/ 180106 w 252496"/>
                  <a:gd name="connsiteY8" fmla="*/ 154915 h 193136"/>
                  <a:gd name="connsiteX9" fmla="*/ 220066 w 252496"/>
                  <a:gd name="connsiteY9" fmla="*/ 0 h 193136"/>
                  <a:gd name="connsiteX10" fmla="*/ 252496 w 252496"/>
                  <a:gd name="connsiteY10" fmla="*/ 0 h 193136"/>
                  <a:gd name="connsiteX11" fmla="*/ 197480 w 252496"/>
                  <a:gd name="connsiteY11" fmla="*/ 193136 h 193136"/>
                  <a:gd name="connsiteX12" fmla="*/ 166497 w 252496"/>
                  <a:gd name="connsiteY12" fmla="*/ 193136 h 193136"/>
                  <a:gd name="connsiteX13" fmla="*/ 126248 w 252496"/>
                  <a:gd name="connsiteY13" fmla="*/ 44013 h 193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2496" h="193136">
                    <a:moveTo>
                      <a:pt x="126248" y="44013"/>
                    </a:moveTo>
                    <a:lnTo>
                      <a:pt x="86289" y="193136"/>
                    </a:lnTo>
                    <a:lnTo>
                      <a:pt x="55306" y="193136"/>
                    </a:lnTo>
                    <a:lnTo>
                      <a:pt x="0" y="0"/>
                    </a:lnTo>
                    <a:lnTo>
                      <a:pt x="32431" y="0"/>
                    </a:lnTo>
                    <a:lnTo>
                      <a:pt x="72390" y="154915"/>
                    </a:lnTo>
                    <a:lnTo>
                      <a:pt x="114666" y="0"/>
                    </a:lnTo>
                    <a:lnTo>
                      <a:pt x="138120" y="0"/>
                    </a:lnTo>
                    <a:lnTo>
                      <a:pt x="180106" y="154915"/>
                    </a:lnTo>
                    <a:lnTo>
                      <a:pt x="220066" y="0"/>
                    </a:lnTo>
                    <a:lnTo>
                      <a:pt x="252496" y="0"/>
                    </a:lnTo>
                    <a:lnTo>
                      <a:pt x="197480" y="193136"/>
                    </a:lnTo>
                    <a:lnTo>
                      <a:pt x="166497" y="193136"/>
                    </a:lnTo>
                    <a:lnTo>
                      <a:pt x="126248" y="44013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B23DF94-525B-6B0F-4563-05DEC1663EEE}"/>
                  </a:ext>
                </a:extLst>
              </p:cNvPr>
              <p:cNvSpPr/>
              <p:nvPr/>
            </p:nvSpPr>
            <p:spPr>
              <a:xfrm>
                <a:off x="5046779" y="3507432"/>
                <a:ext cx="120457" cy="193136"/>
              </a:xfrm>
              <a:custGeom>
                <a:avLst/>
                <a:gdLst>
                  <a:gd name="connsiteX0" fmla="*/ 94397 w 120457"/>
                  <a:gd name="connsiteY0" fmla="*/ 103083 h 193136"/>
                  <a:gd name="connsiteX1" fmla="*/ 64572 w 120457"/>
                  <a:gd name="connsiteY1" fmla="*/ 72969 h 193136"/>
                  <a:gd name="connsiteX2" fmla="*/ 26060 w 120457"/>
                  <a:gd name="connsiteY2" fmla="*/ 93238 h 193136"/>
                  <a:gd name="connsiteX3" fmla="*/ 26060 w 120457"/>
                  <a:gd name="connsiteY3" fmla="*/ 193136 h 193136"/>
                  <a:gd name="connsiteX4" fmla="*/ 0 w 120457"/>
                  <a:gd name="connsiteY4" fmla="*/ 193136 h 193136"/>
                  <a:gd name="connsiteX5" fmla="*/ 0 w 120457"/>
                  <a:gd name="connsiteY5" fmla="*/ 0 h 193136"/>
                  <a:gd name="connsiteX6" fmla="*/ 26060 w 120457"/>
                  <a:gd name="connsiteY6" fmla="*/ 0 h 193136"/>
                  <a:gd name="connsiteX7" fmla="*/ 26060 w 120457"/>
                  <a:gd name="connsiteY7" fmla="*/ 72969 h 193136"/>
                  <a:gd name="connsiteX8" fmla="*/ 75575 w 120457"/>
                  <a:gd name="connsiteY8" fmla="*/ 49804 h 193136"/>
                  <a:gd name="connsiteX9" fmla="*/ 120457 w 120457"/>
                  <a:gd name="connsiteY9" fmla="*/ 94397 h 193136"/>
                  <a:gd name="connsiteX10" fmla="*/ 120457 w 120457"/>
                  <a:gd name="connsiteY10" fmla="*/ 193136 h 193136"/>
                  <a:gd name="connsiteX11" fmla="*/ 94397 w 120457"/>
                  <a:gd name="connsiteY11" fmla="*/ 193136 h 193136"/>
                  <a:gd name="connsiteX12" fmla="*/ 94397 w 120457"/>
                  <a:gd name="connsiteY12" fmla="*/ 103083 h 193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0457" h="193136">
                    <a:moveTo>
                      <a:pt x="94397" y="103083"/>
                    </a:moveTo>
                    <a:cubicBezTo>
                      <a:pt x="94397" y="79919"/>
                      <a:pt x="82525" y="72969"/>
                      <a:pt x="64572" y="72969"/>
                    </a:cubicBezTo>
                    <a:cubicBezTo>
                      <a:pt x="48356" y="72969"/>
                      <a:pt x="33589" y="82814"/>
                      <a:pt x="26060" y="93238"/>
                    </a:cubicBezTo>
                    <a:lnTo>
                      <a:pt x="26060" y="193136"/>
                    </a:lnTo>
                    <a:lnTo>
                      <a:pt x="0" y="193136"/>
                    </a:lnTo>
                    <a:lnTo>
                      <a:pt x="0" y="0"/>
                    </a:lnTo>
                    <a:lnTo>
                      <a:pt x="26060" y="0"/>
                    </a:lnTo>
                    <a:lnTo>
                      <a:pt x="26060" y="72969"/>
                    </a:lnTo>
                    <a:cubicBezTo>
                      <a:pt x="35326" y="61676"/>
                      <a:pt x="54148" y="49804"/>
                      <a:pt x="75575" y="49804"/>
                    </a:cubicBezTo>
                    <a:cubicBezTo>
                      <a:pt x="105400" y="49804"/>
                      <a:pt x="120457" y="64861"/>
                      <a:pt x="120457" y="94397"/>
                    </a:cubicBezTo>
                    <a:lnTo>
                      <a:pt x="120457" y="193136"/>
                    </a:lnTo>
                    <a:lnTo>
                      <a:pt x="94397" y="193136"/>
                    </a:lnTo>
                    <a:lnTo>
                      <a:pt x="94397" y="103083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01DB4FC-AC0A-E705-29A4-29D3A7AF76CE}"/>
                  </a:ext>
                </a:extLst>
              </p:cNvPr>
              <p:cNvSpPr/>
              <p:nvPr/>
            </p:nvSpPr>
            <p:spPr>
              <a:xfrm>
                <a:off x="5200246" y="3557237"/>
                <a:ext cx="138120" cy="146806"/>
              </a:xfrm>
              <a:custGeom>
                <a:avLst/>
                <a:gdLst>
                  <a:gd name="connsiteX0" fmla="*/ 70073 w 138120"/>
                  <a:gd name="connsiteY0" fmla="*/ 0 h 146806"/>
                  <a:gd name="connsiteX1" fmla="*/ 138120 w 138120"/>
                  <a:gd name="connsiteY1" fmla="*/ 75575 h 146806"/>
                  <a:gd name="connsiteX2" fmla="*/ 138120 w 138120"/>
                  <a:gd name="connsiteY2" fmla="*/ 81946 h 146806"/>
                  <a:gd name="connsiteX3" fmla="*/ 27508 w 138120"/>
                  <a:gd name="connsiteY3" fmla="*/ 81946 h 146806"/>
                  <a:gd name="connsiteX4" fmla="*/ 74996 w 138120"/>
                  <a:gd name="connsiteY4" fmla="*/ 125380 h 146806"/>
                  <a:gd name="connsiteX5" fmla="*/ 116403 w 138120"/>
                  <a:gd name="connsiteY5" fmla="*/ 108874 h 146806"/>
                  <a:gd name="connsiteX6" fmla="*/ 128564 w 138120"/>
                  <a:gd name="connsiteY6" fmla="*/ 125959 h 146806"/>
                  <a:gd name="connsiteX7" fmla="*/ 72390 w 138120"/>
                  <a:gd name="connsiteY7" fmla="*/ 146807 h 146806"/>
                  <a:gd name="connsiteX8" fmla="*/ 0 w 138120"/>
                  <a:gd name="connsiteY8" fmla="*/ 73259 h 146806"/>
                  <a:gd name="connsiteX9" fmla="*/ 70073 w 138120"/>
                  <a:gd name="connsiteY9" fmla="*/ 0 h 146806"/>
                  <a:gd name="connsiteX10" fmla="*/ 27218 w 138120"/>
                  <a:gd name="connsiteY10" fmla="*/ 63124 h 146806"/>
                  <a:gd name="connsiteX11" fmla="*/ 112639 w 138120"/>
                  <a:gd name="connsiteY11" fmla="*/ 63124 h 146806"/>
                  <a:gd name="connsiteX12" fmla="*/ 70073 w 138120"/>
                  <a:gd name="connsiteY12" fmla="*/ 21427 h 146806"/>
                  <a:gd name="connsiteX13" fmla="*/ 27218 w 138120"/>
                  <a:gd name="connsiteY13" fmla="*/ 63124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8120" h="146806">
                    <a:moveTo>
                      <a:pt x="70073" y="0"/>
                    </a:moveTo>
                    <a:cubicBezTo>
                      <a:pt x="112060" y="0"/>
                      <a:pt x="138120" y="32720"/>
                      <a:pt x="138120" y="75575"/>
                    </a:cubicBezTo>
                    <a:lnTo>
                      <a:pt x="138120" y="81946"/>
                    </a:lnTo>
                    <a:lnTo>
                      <a:pt x="27508" y="81946"/>
                    </a:lnTo>
                    <a:cubicBezTo>
                      <a:pt x="29535" y="105689"/>
                      <a:pt x="46909" y="125380"/>
                      <a:pt x="74996" y="125380"/>
                    </a:cubicBezTo>
                    <a:cubicBezTo>
                      <a:pt x="89764" y="125380"/>
                      <a:pt x="105979" y="119588"/>
                      <a:pt x="116403" y="108874"/>
                    </a:cubicBezTo>
                    <a:lnTo>
                      <a:pt x="128564" y="125959"/>
                    </a:lnTo>
                    <a:cubicBezTo>
                      <a:pt x="114666" y="139568"/>
                      <a:pt x="94976" y="146807"/>
                      <a:pt x="72390" y="146807"/>
                    </a:cubicBezTo>
                    <a:cubicBezTo>
                      <a:pt x="30693" y="146807"/>
                      <a:pt x="0" y="117272"/>
                      <a:pt x="0" y="73259"/>
                    </a:cubicBezTo>
                    <a:cubicBezTo>
                      <a:pt x="0" y="32720"/>
                      <a:pt x="29245" y="0"/>
                      <a:pt x="70073" y="0"/>
                    </a:cubicBezTo>
                    <a:close/>
                    <a:moveTo>
                      <a:pt x="27218" y="63124"/>
                    </a:moveTo>
                    <a:lnTo>
                      <a:pt x="112639" y="63124"/>
                    </a:lnTo>
                    <a:cubicBezTo>
                      <a:pt x="112060" y="44592"/>
                      <a:pt x="99608" y="21427"/>
                      <a:pt x="70073" y="21427"/>
                    </a:cubicBezTo>
                    <a:cubicBezTo>
                      <a:pt x="40538" y="21427"/>
                      <a:pt x="28666" y="44013"/>
                      <a:pt x="27218" y="63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11DE4451-2295-3ADB-2F54-D619A4654B88}"/>
                  </a:ext>
                </a:extLst>
              </p:cNvPr>
              <p:cNvSpPr/>
              <p:nvPr/>
            </p:nvSpPr>
            <p:spPr>
              <a:xfrm>
                <a:off x="5371086" y="3557526"/>
                <a:ext cx="71810" cy="143042"/>
              </a:xfrm>
              <a:custGeom>
                <a:avLst/>
                <a:gdLst>
                  <a:gd name="connsiteX0" fmla="*/ 0 w 71810"/>
                  <a:gd name="connsiteY0" fmla="*/ 3185 h 143042"/>
                  <a:gd name="connsiteX1" fmla="*/ 26060 w 71810"/>
                  <a:gd name="connsiteY1" fmla="*/ 3185 h 143042"/>
                  <a:gd name="connsiteX2" fmla="*/ 26060 w 71810"/>
                  <a:gd name="connsiteY2" fmla="*/ 24613 h 143042"/>
                  <a:gd name="connsiteX3" fmla="*/ 71811 w 71810"/>
                  <a:gd name="connsiteY3" fmla="*/ 0 h 143042"/>
                  <a:gd name="connsiteX4" fmla="*/ 71811 w 71810"/>
                  <a:gd name="connsiteY4" fmla="*/ 26350 h 143042"/>
                  <a:gd name="connsiteX5" fmla="*/ 62835 w 71810"/>
                  <a:gd name="connsiteY5" fmla="*/ 25481 h 143042"/>
                  <a:gd name="connsiteX6" fmla="*/ 26060 w 71810"/>
                  <a:gd name="connsiteY6" fmla="*/ 45751 h 143042"/>
                  <a:gd name="connsiteX7" fmla="*/ 26060 w 71810"/>
                  <a:gd name="connsiteY7" fmla="*/ 143043 h 143042"/>
                  <a:gd name="connsiteX8" fmla="*/ 0 w 71810"/>
                  <a:gd name="connsiteY8" fmla="*/ 143043 h 143042"/>
                  <a:gd name="connsiteX9" fmla="*/ 0 w 71810"/>
                  <a:gd name="connsiteY9" fmla="*/ 3185 h 14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810" h="143042">
                    <a:moveTo>
                      <a:pt x="0" y="3185"/>
                    </a:moveTo>
                    <a:lnTo>
                      <a:pt x="26060" y="3185"/>
                    </a:lnTo>
                    <a:lnTo>
                      <a:pt x="26060" y="24613"/>
                    </a:lnTo>
                    <a:cubicBezTo>
                      <a:pt x="36774" y="10714"/>
                      <a:pt x="53279" y="0"/>
                      <a:pt x="71811" y="0"/>
                    </a:cubicBezTo>
                    <a:lnTo>
                      <a:pt x="71811" y="26350"/>
                    </a:lnTo>
                    <a:cubicBezTo>
                      <a:pt x="69205" y="25771"/>
                      <a:pt x="66309" y="25481"/>
                      <a:pt x="62835" y="25481"/>
                    </a:cubicBezTo>
                    <a:cubicBezTo>
                      <a:pt x="49804" y="25481"/>
                      <a:pt x="32141" y="35326"/>
                      <a:pt x="26060" y="45751"/>
                    </a:cubicBezTo>
                    <a:lnTo>
                      <a:pt x="26060" y="143043"/>
                    </a:lnTo>
                    <a:lnTo>
                      <a:pt x="0" y="143043"/>
                    </a:lnTo>
                    <a:lnTo>
                      <a:pt x="0" y="3185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9BDCAAB-0E1B-7082-39CC-57C9E4EE1A37}"/>
                  </a:ext>
                </a:extLst>
              </p:cNvPr>
              <p:cNvSpPr/>
              <p:nvPr/>
            </p:nvSpPr>
            <p:spPr>
              <a:xfrm>
                <a:off x="5460270" y="3557237"/>
                <a:ext cx="138120" cy="146806"/>
              </a:xfrm>
              <a:custGeom>
                <a:avLst/>
                <a:gdLst>
                  <a:gd name="connsiteX0" fmla="*/ 70073 w 138120"/>
                  <a:gd name="connsiteY0" fmla="*/ 0 h 146806"/>
                  <a:gd name="connsiteX1" fmla="*/ 138120 w 138120"/>
                  <a:gd name="connsiteY1" fmla="*/ 75575 h 146806"/>
                  <a:gd name="connsiteX2" fmla="*/ 138120 w 138120"/>
                  <a:gd name="connsiteY2" fmla="*/ 81946 h 146806"/>
                  <a:gd name="connsiteX3" fmla="*/ 27508 w 138120"/>
                  <a:gd name="connsiteY3" fmla="*/ 81946 h 146806"/>
                  <a:gd name="connsiteX4" fmla="*/ 74996 w 138120"/>
                  <a:gd name="connsiteY4" fmla="*/ 125380 h 146806"/>
                  <a:gd name="connsiteX5" fmla="*/ 116403 w 138120"/>
                  <a:gd name="connsiteY5" fmla="*/ 108874 h 146806"/>
                  <a:gd name="connsiteX6" fmla="*/ 128565 w 138120"/>
                  <a:gd name="connsiteY6" fmla="*/ 125959 h 146806"/>
                  <a:gd name="connsiteX7" fmla="*/ 72390 w 138120"/>
                  <a:gd name="connsiteY7" fmla="*/ 146807 h 146806"/>
                  <a:gd name="connsiteX8" fmla="*/ 0 w 138120"/>
                  <a:gd name="connsiteY8" fmla="*/ 73259 h 146806"/>
                  <a:gd name="connsiteX9" fmla="*/ 70073 w 138120"/>
                  <a:gd name="connsiteY9" fmla="*/ 0 h 146806"/>
                  <a:gd name="connsiteX10" fmla="*/ 27219 w 138120"/>
                  <a:gd name="connsiteY10" fmla="*/ 63124 h 146806"/>
                  <a:gd name="connsiteX11" fmla="*/ 112639 w 138120"/>
                  <a:gd name="connsiteY11" fmla="*/ 63124 h 146806"/>
                  <a:gd name="connsiteX12" fmla="*/ 70073 w 138120"/>
                  <a:gd name="connsiteY12" fmla="*/ 21427 h 146806"/>
                  <a:gd name="connsiteX13" fmla="*/ 27219 w 138120"/>
                  <a:gd name="connsiteY13" fmla="*/ 63124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8120" h="146806">
                    <a:moveTo>
                      <a:pt x="70073" y="0"/>
                    </a:moveTo>
                    <a:cubicBezTo>
                      <a:pt x="112060" y="0"/>
                      <a:pt x="138120" y="32720"/>
                      <a:pt x="138120" y="75575"/>
                    </a:cubicBezTo>
                    <a:lnTo>
                      <a:pt x="138120" y="81946"/>
                    </a:lnTo>
                    <a:lnTo>
                      <a:pt x="27508" y="81946"/>
                    </a:lnTo>
                    <a:cubicBezTo>
                      <a:pt x="29535" y="105689"/>
                      <a:pt x="46909" y="125380"/>
                      <a:pt x="74996" y="125380"/>
                    </a:cubicBezTo>
                    <a:cubicBezTo>
                      <a:pt x="89764" y="125380"/>
                      <a:pt x="105979" y="119588"/>
                      <a:pt x="116403" y="108874"/>
                    </a:cubicBezTo>
                    <a:lnTo>
                      <a:pt x="128565" y="125959"/>
                    </a:lnTo>
                    <a:cubicBezTo>
                      <a:pt x="114666" y="139568"/>
                      <a:pt x="94976" y="146807"/>
                      <a:pt x="72390" y="146807"/>
                    </a:cubicBezTo>
                    <a:cubicBezTo>
                      <a:pt x="30694" y="146807"/>
                      <a:pt x="0" y="117272"/>
                      <a:pt x="0" y="73259"/>
                    </a:cubicBezTo>
                    <a:cubicBezTo>
                      <a:pt x="0" y="32720"/>
                      <a:pt x="29246" y="0"/>
                      <a:pt x="70073" y="0"/>
                    </a:cubicBezTo>
                    <a:close/>
                    <a:moveTo>
                      <a:pt x="27219" y="63124"/>
                    </a:moveTo>
                    <a:lnTo>
                      <a:pt x="112639" y="63124"/>
                    </a:lnTo>
                    <a:cubicBezTo>
                      <a:pt x="112060" y="44592"/>
                      <a:pt x="99609" y="21427"/>
                      <a:pt x="70073" y="21427"/>
                    </a:cubicBezTo>
                    <a:cubicBezTo>
                      <a:pt x="40538" y="21427"/>
                      <a:pt x="28667" y="44013"/>
                      <a:pt x="27219" y="63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DEC686DD-EE6F-9B2F-B425-299332BA8BA8}"/>
                  </a:ext>
                </a:extLst>
              </p:cNvPr>
              <p:cNvSpPr/>
              <p:nvPr/>
            </p:nvSpPr>
            <p:spPr>
              <a:xfrm>
                <a:off x="5693656" y="3557237"/>
                <a:ext cx="114665" cy="146806"/>
              </a:xfrm>
              <a:custGeom>
                <a:avLst/>
                <a:gdLst>
                  <a:gd name="connsiteX0" fmla="*/ 12451 w 114665"/>
                  <a:gd name="connsiteY0" fmla="*/ 105979 h 146806"/>
                  <a:gd name="connsiteX1" fmla="*/ 59360 w 114665"/>
                  <a:gd name="connsiteY1" fmla="*/ 125959 h 146806"/>
                  <a:gd name="connsiteX2" fmla="*/ 89474 w 114665"/>
                  <a:gd name="connsiteY2" fmla="*/ 105979 h 146806"/>
                  <a:gd name="connsiteX3" fmla="*/ 55595 w 114665"/>
                  <a:gd name="connsiteY3" fmla="*/ 83393 h 146806"/>
                  <a:gd name="connsiteX4" fmla="*/ 4054 w 114665"/>
                  <a:gd name="connsiteY4" fmla="*/ 41407 h 146806"/>
                  <a:gd name="connsiteX5" fmla="*/ 57333 w 114665"/>
                  <a:gd name="connsiteY5" fmla="*/ 0 h 146806"/>
                  <a:gd name="connsiteX6" fmla="*/ 110612 w 114665"/>
                  <a:gd name="connsiteY6" fmla="*/ 19979 h 146806"/>
                  <a:gd name="connsiteX7" fmla="*/ 99029 w 114665"/>
                  <a:gd name="connsiteY7" fmla="*/ 38222 h 146806"/>
                  <a:gd name="connsiteX8" fmla="*/ 57622 w 114665"/>
                  <a:gd name="connsiteY8" fmla="*/ 21138 h 146806"/>
                  <a:gd name="connsiteX9" fmla="*/ 28956 w 114665"/>
                  <a:gd name="connsiteY9" fmla="*/ 39380 h 146806"/>
                  <a:gd name="connsiteX10" fmla="*/ 61387 w 114665"/>
                  <a:gd name="connsiteY10" fmla="*/ 59649 h 146806"/>
                  <a:gd name="connsiteX11" fmla="*/ 114666 w 114665"/>
                  <a:gd name="connsiteY11" fmla="*/ 103952 h 146806"/>
                  <a:gd name="connsiteX12" fmla="*/ 58201 w 114665"/>
                  <a:gd name="connsiteY12" fmla="*/ 146807 h 146806"/>
                  <a:gd name="connsiteX13" fmla="*/ 0 w 114665"/>
                  <a:gd name="connsiteY13" fmla="*/ 125090 h 146806"/>
                  <a:gd name="connsiteX14" fmla="*/ 12451 w 114665"/>
                  <a:gd name="connsiteY14" fmla="*/ 105979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665" h="146806">
                    <a:moveTo>
                      <a:pt x="12451" y="105979"/>
                    </a:moveTo>
                    <a:cubicBezTo>
                      <a:pt x="22006" y="116403"/>
                      <a:pt x="40538" y="125959"/>
                      <a:pt x="59360" y="125959"/>
                    </a:cubicBezTo>
                    <a:cubicBezTo>
                      <a:pt x="78181" y="125959"/>
                      <a:pt x="89474" y="117851"/>
                      <a:pt x="89474" y="105979"/>
                    </a:cubicBezTo>
                    <a:cubicBezTo>
                      <a:pt x="89474" y="92080"/>
                      <a:pt x="73548" y="87447"/>
                      <a:pt x="55595" y="83393"/>
                    </a:cubicBezTo>
                    <a:cubicBezTo>
                      <a:pt x="31852" y="77891"/>
                      <a:pt x="4054" y="71521"/>
                      <a:pt x="4054" y="41407"/>
                    </a:cubicBezTo>
                    <a:cubicBezTo>
                      <a:pt x="4054" y="19111"/>
                      <a:pt x="23165" y="0"/>
                      <a:pt x="57333" y="0"/>
                    </a:cubicBezTo>
                    <a:cubicBezTo>
                      <a:pt x="81366" y="0"/>
                      <a:pt x="98740" y="8687"/>
                      <a:pt x="110612" y="19979"/>
                    </a:cubicBezTo>
                    <a:lnTo>
                      <a:pt x="99029" y="38222"/>
                    </a:lnTo>
                    <a:cubicBezTo>
                      <a:pt x="90922" y="28377"/>
                      <a:pt x="75286" y="21138"/>
                      <a:pt x="57622" y="21138"/>
                    </a:cubicBezTo>
                    <a:cubicBezTo>
                      <a:pt x="39959" y="21138"/>
                      <a:pt x="28956" y="28087"/>
                      <a:pt x="28956" y="39380"/>
                    </a:cubicBezTo>
                    <a:cubicBezTo>
                      <a:pt x="28956" y="51542"/>
                      <a:pt x="44013" y="55595"/>
                      <a:pt x="61387" y="59649"/>
                    </a:cubicBezTo>
                    <a:cubicBezTo>
                      <a:pt x="85710" y="65151"/>
                      <a:pt x="114666" y="71811"/>
                      <a:pt x="114666" y="103952"/>
                    </a:cubicBezTo>
                    <a:cubicBezTo>
                      <a:pt x="114666" y="127985"/>
                      <a:pt x="94976" y="146807"/>
                      <a:pt x="58201" y="146807"/>
                    </a:cubicBezTo>
                    <a:cubicBezTo>
                      <a:pt x="34747" y="146807"/>
                      <a:pt x="14188" y="139568"/>
                      <a:pt x="0" y="125090"/>
                    </a:cubicBezTo>
                    <a:lnTo>
                      <a:pt x="12451" y="105979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441CBE5-A0A1-B810-2EE9-F0735B6B1C63}"/>
                  </a:ext>
                </a:extLst>
              </p:cNvPr>
              <p:cNvSpPr/>
              <p:nvPr/>
            </p:nvSpPr>
            <p:spPr>
              <a:xfrm>
                <a:off x="5823379" y="3522489"/>
                <a:ext cx="83682" cy="181554"/>
              </a:xfrm>
              <a:custGeom>
                <a:avLst/>
                <a:gdLst>
                  <a:gd name="connsiteX0" fmla="*/ 23165 w 83682"/>
                  <a:gd name="connsiteY0" fmla="*/ 147097 h 181554"/>
                  <a:gd name="connsiteX1" fmla="*/ 23165 w 83682"/>
                  <a:gd name="connsiteY1" fmla="*/ 61097 h 181554"/>
                  <a:gd name="connsiteX2" fmla="*/ 0 w 83682"/>
                  <a:gd name="connsiteY2" fmla="*/ 61097 h 181554"/>
                  <a:gd name="connsiteX3" fmla="*/ 0 w 83682"/>
                  <a:gd name="connsiteY3" fmla="*/ 38222 h 181554"/>
                  <a:gd name="connsiteX4" fmla="*/ 23165 w 83682"/>
                  <a:gd name="connsiteY4" fmla="*/ 38222 h 181554"/>
                  <a:gd name="connsiteX5" fmla="*/ 23165 w 83682"/>
                  <a:gd name="connsiteY5" fmla="*/ 0 h 181554"/>
                  <a:gd name="connsiteX6" fmla="*/ 49225 w 83682"/>
                  <a:gd name="connsiteY6" fmla="*/ 0 h 181554"/>
                  <a:gd name="connsiteX7" fmla="*/ 49225 w 83682"/>
                  <a:gd name="connsiteY7" fmla="*/ 38222 h 181554"/>
                  <a:gd name="connsiteX8" fmla="*/ 77602 w 83682"/>
                  <a:gd name="connsiteY8" fmla="*/ 38222 h 181554"/>
                  <a:gd name="connsiteX9" fmla="*/ 77602 w 83682"/>
                  <a:gd name="connsiteY9" fmla="*/ 61097 h 181554"/>
                  <a:gd name="connsiteX10" fmla="*/ 49225 w 83682"/>
                  <a:gd name="connsiteY10" fmla="*/ 61097 h 181554"/>
                  <a:gd name="connsiteX11" fmla="*/ 49225 w 83682"/>
                  <a:gd name="connsiteY11" fmla="*/ 141305 h 181554"/>
                  <a:gd name="connsiteX12" fmla="*/ 62834 w 83682"/>
                  <a:gd name="connsiteY12" fmla="*/ 158389 h 181554"/>
                  <a:gd name="connsiteX13" fmla="*/ 77023 w 83682"/>
                  <a:gd name="connsiteY13" fmla="*/ 152888 h 181554"/>
                  <a:gd name="connsiteX14" fmla="*/ 83683 w 83682"/>
                  <a:gd name="connsiteY14" fmla="*/ 172578 h 181554"/>
                  <a:gd name="connsiteX15" fmla="*/ 56464 w 83682"/>
                  <a:gd name="connsiteY15" fmla="*/ 181554 h 181554"/>
                  <a:gd name="connsiteX16" fmla="*/ 23165 w 83682"/>
                  <a:gd name="connsiteY16" fmla="*/ 147097 h 18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3682" h="181554">
                    <a:moveTo>
                      <a:pt x="23165" y="147097"/>
                    </a:moveTo>
                    <a:lnTo>
                      <a:pt x="23165" y="61097"/>
                    </a:lnTo>
                    <a:lnTo>
                      <a:pt x="0" y="61097"/>
                    </a:lnTo>
                    <a:lnTo>
                      <a:pt x="0" y="38222"/>
                    </a:lnTo>
                    <a:lnTo>
                      <a:pt x="23165" y="38222"/>
                    </a:lnTo>
                    <a:lnTo>
                      <a:pt x="23165" y="0"/>
                    </a:lnTo>
                    <a:lnTo>
                      <a:pt x="49225" y="0"/>
                    </a:lnTo>
                    <a:lnTo>
                      <a:pt x="49225" y="38222"/>
                    </a:lnTo>
                    <a:lnTo>
                      <a:pt x="77602" y="38222"/>
                    </a:lnTo>
                    <a:lnTo>
                      <a:pt x="77602" y="61097"/>
                    </a:lnTo>
                    <a:lnTo>
                      <a:pt x="49225" y="61097"/>
                    </a:lnTo>
                    <a:lnTo>
                      <a:pt x="49225" y="141305"/>
                    </a:lnTo>
                    <a:cubicBezTo>
                      <a:pt x="49225" y="151150"/>
                      <a:pt x="53858" y="158389"/>
                      <a:pt x="62834" y="158389"/>
                    </a:cubicBezTo>
                    <a:cubicBezTo>
                      <a:pt x="68915" y="158389"/>
                      <a:pt x="74417" y="155783"/>
                      <a:pt x="77023" y="152888"/>
                    </a:cubicBezTo>
                    <a:lnTo>
                      <a:pt x="83683" y="172578"/>
                    </a:lnTo>
                    <a:cubicBezTo>
                      <a:pt x="78181" y="177790"/>
                      <a:pt x="70073" y="181554"/>
                      <a:pt x="56464" y="181554"/>
                    </a:cubicBezTo>
                    <a:cubicBezTo>
                      <a:pt x="34458" y="181554"/>
                      <a:pt x="23165" y="169103"/>
                      <a:pt x="23165" y="1470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2229D8D-D6B5-0A6B-249C-AD53A7F1C26C}"/>
                  </a:ext>
                </a:extLst>
              </p:cNvPr>
              <p:cNvSpPr/>
              <p:nvPr/>
            </p:nvSpPr>
            <p:spPr>
              <a:xfrm>
                <a:off x="5929937" y="3560711"/>
                <a:ext cx="120457" cy="143332"/>
              </a:xfrm>
              <a:custGeom>
                <a:avLst/>
                <a:gdLst>
                  <a:gd name="connsiteX0" fmla="*/ 94397 w 120457"/>
                  <a:gd name="connsiteY0" fmla="*/ 120747 h 143332"/>
                  <a:gd name="connsiteX1" fmla="*/ 44592 w 120457"/>
                  <a:gd name="connsiteY1" fmla="*/ 143332 h 143332"/>
                  <a:gd name="connsiteX2" fmla="*/ 0 w 120457"/>
                  <a:gd name="connsiteY2" fmla="*/ 98740 h 143332"/>
                  <a:gd name="connsiteX3" fmla="*/ 0 w 120457"/>
                  <a:gd name="connsiteY3" fmla="*/ 0 h 143332"/>
                  <a:gd name="connsiteX4" fmla="*/ 26060 w 120457"/>
                  <a:gd name="connsiteY4" fmla="*/ 0 h 143332"/>
                  <a:gd name="connsiteX5" fmla="*/ 26060 w 120457"/>
                  <a:gd name="connsiteY5" fmla="*/ 90053 h 143332"/>
                  <a:gd name="connsiteX6" fmla="*/ 55595 w 120457"/>
                  <a:gd name="connsiteY6" fmla="*/ 120167 h 143332"/>
                  <a:gd name="connsiteX7" fmla="*/ 94397 w 120457"/>
                  <a:gd name="connsiteY7" fmla="*/ 100477 h 143332"/>
                  <a:gd name="connsiteX8" fmla="*/ 94397 w 120457"/>
                  <a:gd name="connsiteY8" fmla="*/ 0 h 143332"/>
                  <a:gd name="connsiteX9" fmla="*/ 120457 w 120457"/>
                  <a:gd name="connsiteY9" fmla="*/ 0 h 143332"/>
                  <a:gd name="connsiteX10" fmla="*/ 120457 w 120457"/>
                  <a:gd name="connsiteY10" fmla="*/ 139858 h 143332"/>
                  <a:gd name="connsiteX11" fmla="*/ 94397 w 120457"/>
                  <a:gd name="connsiteY11" fmla="*/ 139858 h 143332"/>
                  <a:gd name="connsiteX12" fmla="*/ 94397 w 120457"/>
                  <a:gd name="connsiteY12" fmla="*/ 120747 h 143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0457" h="143332">
                    <a:moveTo>
                      <a:pt x="94397" y="120747"/>
                    </a:moveTo>
                    <a:cubicBezTo>
                      <a:pt x="83683" y="132329"/>
                      <a:pt x="66020" y="143332"/>
                      <a:pt x="44592" y="143332"/>
                    </a:cubicBezTo>
                    <a:cubicBezTo>
                      <a:pt x="14768" y="143332"/>
                      <a:pt x="0" y="128275"/>
                      <a:pt x="0" y="98740"/>
                    </a:cubicBezTo>
                    <a:lnTo>
                      <a:pt x="0" y="0"/>
                    </a:lnTo>
                    <a:lnTo>
                      <a:pt x="26060" y="0"/>
                    </a:lnTo>
                    <a:lnTo>
                      <a:pt x="26060" y="90053"/>
                    </a:lnTo>
                    <a:cubicBezTo>
                      <a:pt x="26060" y="113218"/>
                      <a:pt x="37643" y="120167"/>
                      <a:pt x="55595" y="120167"/>
                    </a:cubicBezTo>
                    <a:cubicBezTo>
                      <a:pt x="71811" y="120167"/>
                      <a:pt x="86578" y="110902"/>
                      <a:pt x="94397" y="100477"/>
                    </a:cubicBezTo>
                    <a:lnTo>
                      <a:pt x="94397" y="0"/>
                    </a:lnTo>
                    <a:lnTo>
                      <a:pt x="120457" y="0"/>
                    </a:lnTo>
                    <a:lnTo>
                      <a:pt x="120457" y="139858"/>
                    </a:lnTo>
                    <a:lnTo>
                      <a:pt x="94397" y="139858"/>
                    </a:lnTo>
                    <a:lnTo>
                      <a:pt x="94397" y="120747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DB45416-E350-8F20-944F-B379BBDE323A}"/>
                  </a:ext>
                </a:extLst>
              </p:cNvPr>
              <p:cNvSpPr/>
              <p:nvPr/>
            </p:nvSpPr>
            <p:spPr>
              <a:xfrm>
                <a:off x="6083114" y="3507432"/>
                <a:ext cx="134355" cy="196611"/>
              </a:xfrm>
              <a:custGeom>
                <a:avLst/>
                <a:gdLst>
                  <a:gd name="connsiteX0" fmla="*/ 108295 w 134355"/>
                  <a:gd name="connsiteY0" fmla="*/ 173157 h 196611"/>
                  <a:gd name="connsiteX1" fmla="*/ 62545 w 134355"/>
                  <a:gd name="connsiteY1" fmla="*/ 196611 h 196611"/>
                  <a:gd name="connsiteX2" fmla="*/ 0 w 134355"/>
                  <a:gd name="connsiteY2" fmla="*/ 123353 h 196611"/>
                  <a:gd name="connsiteX3" fmla="*/ 62545 w 134355"/>
                  <a:gd name="connsiteY3" fmla="*/ 49804 h 196611"/>
                  <a:gd name="connsiteX4" fmla="*/ 108295 w 134355"/>
                  <a:gd name="connsiteY4" fmla="*/ 73548 h 196611"/>
                  <a:gd name="connsiteX5" fmla="*/ 108295 w 134355"/>
                  <a:gd name="connsiteY5" fmla="*/ 0 h 196611"/>
                  <a:gd name="connsiteX6" fmla="*/ 134356 w 134355"/>
                  <a:gd name="connsiteY6" fmla="*/ 0 h 196611"/>
                  <a:gd name="connsiteX7" fmla="*/ 134356 w 134355"/>
                  <a:gd name="connsiteY7" fmla="*/ 193136 h 196611"/>
                  <a:gd name="connsiteX8" fmla="*/ 108295 w 134355"/>
                  <a:gd name="connsiteY8" fmla="*/ 193136 h 196611"/>
                  <a:gd name="connsiteX9" fmla="*/ 108295 w 134355"/>
                  <a:gd name="connsiteY9" fmla="*/ 173157 h 196611"/>
                  <a:gd name="connsiteX10" fmla="*/ 108295 w 134355"/>
                  <a:gd name="connsiteY10" fmla="*/ 93528 h 196611"/>
                  <a:gd name="connsiteX11" fmla="*/ 69494 w 134355"/>
                  <a:gd name="connsiteY11" fmla="*/ 72969 h 196611"/>
                  <a:gd name="connsiteX12" fmla="*/ 27219 w 134355"/>
                  <a:gd name="connsiteY12" fmla="*/ 123353 h 196611"/>
                  <a:gd name="connsiteX13" fmla="*/ 69494 w 134355"/>
                  <a:gd name="connsiteY13" fmla="*/ 173446 h 196611"/>
                  <a:gd name="connsiteX14" fmla="*/ 108295 w 134355"/>
                  <a:gd name="connsiteY14" fmla="*/ 153177 h 196611"/>
                  <a:gd name="connsiteX15" fmla="*/ 108295 w 134355"/>
                  <a:gd name="connsiteY15" fmla="*/ 93528 h 196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4355" h="196611">
                    <a:moveTo>
                      <a:pt x="108295" y="173157"/>
                    </a:moveTo>
                    <a:cubicBezTo>
                      <a:pt x="97871" y="187056"/>
                      <a:pt x="81077" y="196611"/>
                      <a:pt x="62545" y="196611"/>
                    </a:cubicBezTo>
                    <a:cubicBezTo>
                      <a:pt x="26060" y="196611"/>
                      <a:pt x="0" y="169103"/>
                      <a:pt x="0" y="123353"/>
                    </a:cubicBezTo>
                    <a:cubicBezTo>
                      <a:pt x="0" y="77602"/>
                      <a:pt x="26060" y="49804"/>
                      <a:pt x="62545" y="49804"/>
                    </a:cubicBezTo>
                    <a:cubicBezTo>
                      <a:pt x="80498" y="49804"/>
                      <a:pt x="97003" y="58491"/>
                      <a:pt x="108295" y="73548"/>
                    </a:cubicBezTo>
                    <a:lnTo>
                      <a:pt x="108295" y="0"/>
                    </a:lnTo>
                    <a:lnTo>
                      <a:pt x="134356" y="0"/>
                    </a:lnTo>
                    <a:lnTo>
                      <a:pt x="134356" y="193136"/>
                    </a:lnTo>
                    <a:lnTo>
                      <a:pt x="108295" y="193136"/>
                    </a:lnTo>
                    <a:lnTo>
                      <a:pt x="108295" y="173157"/>
                    </a:lnTo>
                    <a:close/>
                    <a:moveTo>
                      <a:pt x="108295" y="93528"/>
                    </a:moveTo>
                    <a:cubicBezTo>
                      <a:pt x="101056" y="82235"/>
                      <a:pt x="85420" y="72969"/>
                      <a:pt x="69494" y="72969"/>
                    </a:cubicBezTo>
                    <a:cubicBezTo>
                      <a:pt x="43434" y="72969"/>
                      <a:pt x="27219" y="94107"/>
                      <a:pt x="27219" y="123353"/>
                    </a:cubicBezTo>
                    <a:cubicBezTo>
                      <a:pt x="27219" y="152598"/>
                      <a:pt x="43434" y="173446"/>
                      <a:pt x="69494" y="173446"/>
                    </a:cubicBezTo>
                    <a:cubicBezTo>
                      <a:pt x="85420" y="173446"/>
                      <a:pt x="101056" y="164470"/>
                      <a:pt x="108295" y="153177"/>
                    </a:cubicBezTo>
                    <a:lnTo>
                      <a:pt x="108295" y="93528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546BCDA-7C4F-05CC-DB45-8D52D1BDE47E}"/>
                  </a:ext>
                </a:extLst>
              </p:cNvPr>
              <p:cNvSpPr/>
              <p:nvPr/>
            </p:nvSpPr>
            <p:spPr>
              <a:xfrm>
                <a:off x="6250480" y="3557237"/>
                <a:ext cx="138120" cy="146806"/>
              </a:xfrm>
              <a:custGeom>
                <a:avLst/>
                <a:gdLst>
                  <a:gd name="connsiteX0" fmla="*/ 70073 w 138120"/>
                  <a:gd name="connsiteY0" fmla="*/ 0 h 146806"/>
                  <a:gd name="connsiteX1" fmla="*/ 138120 w 138120"/>
                  <a:gd name="connsiteY1" fmla="*/ 75575 h 146806"/>
                  <a:gd name="connsiteX2" fmla="*/ 138120 w 138120"/>
                  <a:gd name="connsiteY2" fmla="*/ 81946 h 146806"/>
                  <a:gd name="connsiteX3" fmla="*/ 27508 w 138120"/>
                  <a:gd name="connsiteY3" fmla="*/ 81946 h 146806"/>
                  <a:gd name="connsiteX4" fmla="*/ 74996 w 138120"/>
                  <a:gd name="connsiteY4" fmla="*/ 125380 h 146806"/>
                  <a:gd name="connsiteX5" fmla="*/ 116403 w 138120"/>
                  <a:gd name="connsiteY5" fmla="*/ 108874 h 146806"/>
                  <a:gd name="connsiteX6" fmla="*/ 128565 w 138120"/>
                  <a:gd name="connsiteY6" fmla="*/ 125959 h 146806"/>
                  <a:gd name="connsiteX7" fmla="*/ 72390 w 138120"/>
                  <a:gd name="connsiteY7" fmla="*/ 146807 h 146806"/>
                  <a:gd name="connsiteX8" fmla="*/ 0 w 138120"/>
                  <a:gd name="connsiteY8" fmla="*/ 73259 h 146806"/>
                  <a:gd name="connsiteX9" fmla="*/ 70073 w 138120"/>
                  <a:gd name="connsiteY9" fmla="*/ 0 h 146806"/>
                  <a:gd name="connsiteX10" fmla="*/ 27219 w 138120"/>
                  <a:gd name="connsiteY10" fmla="*/ 63124 h 146806"/>
                  <a:gd name="connsiteX11" fmla="*/ 112639 w 138120"/>
                  <a:gd name="connsiteY11" fmla="*/ 63124 h 146806"/>
                  <a:gd name="connsiteX12" fmla="*/ 70073 w 138120"/>
                  <a:gd name="connsiteY12" fmla="*/ 21427 h 146806"/>
                  <a:gd name="connsiteX13" fmla="*/ 27219 w 138120"/>
                  <a:gd name="connsiteY13" fmla="*/ 63124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8120" h="146806">
                    <a:moveTo>
                      <a:pt x="70073" y="0"/>
                    </a:moveTo>
                    <a:cubicBezTo>
                      <a:pt x="112060" y="0"/>
                      <a:pt x="138120" y="32720"/>
                      <a:pt x="138120" y="75575"/>
                    </a:cubicBezTo>
                    <a:lnTo>
                      <a:pt x="138120" y="81946"/>
                    </a:lnTo>
                    <a:lnTo>
                      <a:pt x="27508" y="81946"/>
                    </a:lnTo>
                    <a:cubicBezTo>
                      <a:pt x="29535" y="105689"/>
                      <a:pt x="46909" y="125380"/>
                      <a:pt x="74996" y="125380"/>
                    </a:cubicBezTo>
                    <a:cubicBezTo>
                      <a:pt x="89764" y="125380"/>
                      <a:pt x="105979" y="119588"/>
                      <a:pt x="116403" y="108874"/>
                    </a:cubicBezTo>
                    <a:lnTo>
                      <a:pt x="128565" y="125959"/>
                    </a:lnTo>
                    <a:cubicBezTo>
                      <a:pt x="114666" y="139568"/>
                      <a:pt x="94976" y="146807"/>
                      <a:pt x="72390" y="146807"/>
                    </a:cubicBezTo>
                    <a:cubicBezTo>
                      <a:pt x="30693" y="146807"/>
                      <a:pt x="0" y="117272"/>
                      <a:pt x="0" y="73259"/>
                    </a:cubicBezTo>
                    <a:cubicBezTo>
                      <a:pt x="0" y="32720"/>
                      <a:pt x="29246" y="0"/>
                      <a:pt x="70073" y="0"/>
                    </a:cubicBezTo>
                    <a:close/>
                    <a:moveTo>
                      <a:pt x="27219" y="63124"/>
                    </a:moveTo>
                    <a:lnTo>
                      <a:pt x="112639" y="63124"/>
                    </a:lnTo>
                    <a:cubicBezTo>
                      <a:pt x="112060" y="44592"/>
                      <a:pt x="99609" y="21427"/>
                      <a:pt x="70073" y="21427"/>
                    </a:cubicBezTo>
                    <a:cubicBezTo>
                      <a:pt x="40538" y="21427"/>
                      <a:pt x="28666" y="44013"/>
                      <a:pt x="27219" y="63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BA4E153-1961-43BD-E25A-907F169ABB1C}"/>
                  </a:ext>
                </a:extLst>
              </p:cNvPr>
              <p:cNvSpPr/>
              <p:nvPr/>
            </p:nvSpPr>
            <p:spPr>
              <a:xfrm>
                <a:off x="6421320" y="3557237"/>
                <a:ext cx="120456" cy="143332"/>
              </a:xfrm>
              <a:custGeom>
                <a:avLst/>
                <a:gdLst>
                  <a:gd name="connsiteX0" fmla="*/ 94397 w 120456"/>
                  <a:gd name="connsiteY0" fmla="*/ 53858 h 143332"/>
                  <a:gd name="connsiteX1" fmla="*/ 64572 w 120456"/>
                  <a:gd name="connsiteY1" fmla="*/ 23165 h 143332"/>
                  <a:gd name="connsiteX2" fmla="*/ 26060 w 120456"/>
                  <a:gd name="connsiteY2" fmla="*/ 43434 h 143332"/>
                  <a:gd name="connsiteX3" fmla="*/ 26060 w 120456"/>
                  <a:gd name="connsiteY3" fmla="*/ 143332 h 143332"/>
                  <a:gd name="connsiteX4" fmla="*/ 0 w 120456"/>
                  <a:gd name="connsiteY4" fmla="*/ 143332 h 143332"/>
                  <a:gd name="connsiteX5" fmla="*/ 0 w 120456"/>
                  <a:gd name="connsiteY5" fmla="*/ 3475 h 143332"/>
                  <a:gd name="connsiteX6" fmla="*/ 26060 w 120456"/>
                  <a:gd name="connsiteY6" fmla="*/ 3475 h 143332"/>
                  <a:gd name="connsiteX7" fmla="*/ 26060 w 120456"/>
                  <a:gd name="connsiteY7" fmla="*/ 23165 h 143332"/>
                  <a:gd name="connsiteX8" fmla="*/ 75575 w 120456"/>
                  <a:gd name="connsiteY8" fmla="*/ 0 h 143332"/>
                  <a:gd name="connsiteX9" fmla="*/ 120457 w 120456"/>
                  <a:gd name="connsiteY9" fmla="*/ 45171 h 143332"/>
                  <a:gd name="connsiteX10" fmla="*/ 120457 w 120456"/>
                  <a:gd name="connsiteY10" fmla="*/ 143332 h 143332"/>
                  <a:gd name="connsiteX11" fmla="*/ 94397 w 120456"/>
                  <a:gd name="connsiteY11" fmla="*/ 143332 h 143332"/>
                  <a:gd name="connsiteX12" fmla="*/ 94397 w 120456"/>
                  <a:gd name="connsiteY12" fmla="*/ 53858 h 143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0456" h="143332">
                    <a:moveTo>
                      <a:pt x="94397" y="53858"/>
                    </a:moveTo>
                    <a:cubicBezTo>
                      <a:pt x="94397" y="30693"/>
                      <a:pt x="82525" y="23165"/>
                      <a:pt x="64572" y="23165"/>
                    </a:cubicBezTo>
                    <a:cubicBezTo>
                      <a:pt x="48356" y="23165"/>
                      <a:pt x="33589" y="33010"/>
                      <a:pt x="26060" y="43434"/>
                    </a:cubicBezTo>
                    <a:lnTo>
                      <a:pt x="26060" y="143332"/>
                    </a:lnTo>
                    <a:lnTo>
                      <a:pt x="0" y="143332"/>
                    </a:lnTo>
                    <a:lnTo>
                      <a:pt x="0" y="3475"/>
                    </a:lnTo>
                    <a:lnTo>
                      <a:pt x="26060" y="3475"/>
                    </a:lnTo>
                    <a:lnTo>
                      <a:pt x="26060" y="23165"/>
                    </a:lnTo>
                    <a:cubicBezTo>
                      <a:pt x="35326" y="11872"/>
                      <a:pt x="53858" y="0"/>
                      <a:pt x="75575" y="0"/>
                    </a:cubicBezTo>
                    <a:cubicBezTo>
                      <a:pt x="105110" y="0"/>
                      <a:pt x="120457" y="15636"/>
                      <a:pt x="120457" y="45171"/>
                    </a:cubicBezTo>
                    <a:lnTo>
                      <a:pt x="120457" y="143332"/>
                    </a:lnTo>
                    <a:lnTo>
                      <a:pt x="94397" y="143332"/>
                    </a:lnTo>
                    <a:lnTo>
                      <a:pt x="94397" y="53858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CD92983-179F-4445-3E45-12980D0A5F40}"/>
                  </a:ext>
                </a:extLst>
              </p:cNvPr>
              <p:cNvSpPr/>
              <p:nvPr/>
            </p:nvSpPr>
            <p:spPr>
              <a:xfrm>
                <a:off x="6565232" y="3522489"/>
                <a:ext cx="83682" cy="181554"/>
              </a:xfrm>
              <a:custGeom>
                <a:avLst/>
                <a:gdLst>
                  <a:gd name="connsiteX0" fmla="*/ 23165 w 83682"/>
                  <a:gd name="connsiteY0" fmla="*/ 147097 h 181554"/>
                  <a:gd name="connsiteX1" fmla="*/ 23165 w 83682"/>
                  <a:gd name="connsiteY1" fmla="*/ 61097 h 181554"/>
                  <a:gd name="connsiteX2" fmla="*/ 0 w 83682"/>
                  <a:gd name="connsiteY2" fmla="*/ 61097 h 181554"/>
                  <a:gd name="connsiteX3" fmla="*/ 0 w 83682"/>
                  <a:gd name="connsiteY3" fmla="*/ 38222 h 181554"/>
                  <a:gd name="connsiteX4" fmla="*/ 23165 w 83682"/>
                  <a:gd name="connsiteY4" fmla="*/ 38222 h 181554"/>
                  <a:gd name="connsiteX5" fmla="*/ 23165 w 83682"/>
                  <a:gd name="connsiteY5" fmla="*/ 0 h 181554"/>
                  <a:gd name="connsiteX6" fmla="*/ 49225 w 83682"/>
                  <a:gd name="connsiteY6" fmla="*/ 0 h 181554"/>
                  <a:gd name="connsiteX7" fmla="*/ 49225 w 83682"/>
                  <a:gd name="connsiteY7" fmla="*/ 38222 h 181554"/>
                  <a:gd name="connsiteX8" fmla="*/ 77602 w 83682"/>
                  <a:gd name="connsiteY8" fmla="*/ 38222 h 181554"/>
                  <a:gd name="connsiteX9" fmla="*/ 77602 w 83682"/>
                  <a:gd name="connsiteY9" fmla="*/ 61097 h 181554"/>
                  <a:gd name="connsiteX10" fmla="*/ 49225 w 83682"/>
                  <a:gd name="connsiteY10" fmla="*/ 61097 h 181554"/>
                  <a:gd name="connsiteX11" fmla="*/ 49225 w 83682"/>
                  <a:gd name="connsiteY11" fmla="*/ 141305 h 181554"/>
                  <a:gd name="connsiteX12" fmla="*/ 62834 w 83682"/>
                  <a:gd name="connsiteY12" fmla="*/ 158389 h 181554"/>
                  <a:gd name="connsiteX13" fmla="*/ 77023 w 83682"/>
                  <a:gd name="connsiteY13" fmla="*/ 152888 h 181554"/>
                  <a:gd name="connsiteX14" fmla="*/ 83683 w 83682"/>
                  <a:gd name="connsiteY14" fmla="*/ 172578 h 181554"/>
                  <a:gd name="connsiteX15" fmla="*/ 56464 w 83682"/>
                  <a:gd name="connsiteY15" fmla="*/ 181554 h 181554"/>
                  <a:gd name="connsiteX16" fmla="*/ 23165 w 83682"/>
                  <a:gd name="connsiteY16" fmla="*/ 147097 h 18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3682" h="181554">
                    <a:moveTo>
                      <a:pt x="23165" y="147097"/>
                    </a:moveTo>
                    <a:lnTo>
                      <a:pt x="23165" y="61097"/>
                    </a:lnTo>
                    <a:lnTo>
                      <a:pt x="0" y="61097"/>
                    </a:lnTo>
                    <a:lnTo>
                      <a:pt x="0" y="38222"/>
                    </a:lnTo>
                    <a:lnTo>
                      <a:pt x="23165" y="38222"/>
                    </a:lnTo>
                    <a:lnTo>
                      <a:pt x="23165" y="0"/>
                    </a:lnTo>
                    <a:lnTo>
                      <a:pt x="49225" y="0"/>
                    </a:lnTo>
                    <a:lnTo>
                      <a:pt x="49225" y="38222"/>
                    </a:lnTo>
                    <a:lnTo>
                      <a:pt x="77602" y="38222"/>
                    </a:lnTo>
                    <a:lnTo>
                      <a:pt x="77602" y="61097"/>
                    </a:lnTo>
                    <a:lnTo>
                      <a:pt x="49225" y="61097"/>
                    </a:lnTo>
                    <a:lnTo>
                      <a:pt x="49225" y="141305"/>
                    </a:lnTo>
                    <a:cubicBezTo>
                      <a:pt x="49225" y="151150"/>
                      <a:pt x="53858" y="158389"/>
                      <a:pt x="62834" y="158389"/>
                    </a:cubicBezTo>
                    <a:cubicBezTo>
                      <a:pt x="68915" y="158389"/>
                      <a:pt x="74417" y="155783"/>
                      <a:pt x="77023" y="152888"/>
                    </a:cubicBezTo>
                    <a:lnTo>
                      <a:pt x="83683" y="172578"/>
                    </a:lnTo>
                    <a:cubicBezTo>
                      <a:pt x="78181" y="177790"/>
                      <a:pt x="70073" y="181554"/>
                      <a:pt x="56464" y="181554"/>
                    </a:cubicBezTo>
                    <a:cubicBezTo>
                      <a:pt x="34457" y="181554"/>
                      <a:pt x="23165" y="169103"/>
                      <a:pt x="23165" y="1470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76519E12-B58F-7A1B-7043-4A7ED97C5DB9}"/>
                  </a:ext>
                </a:extLst>
              </p:cNvPr>
              <p:cNvSpPr/>
              <p:nvPr/>
            </p:nvSpPr>
            <p:spPr>
              <a:xfrm>
                <a:off x="6659628" y="3557237"/>
                <a:ext cx="114665" cy="146806"/>
              </a:xfrm>
              <a:custGeom>
                <a:avLst/>
                <a:gdLst>
                  <a:gd name="connsiteX0" fmla="*/ 12451 w 114665"/>
                  <a:gd name="connsiteY0" fmla="*/ 105979 h 146806"/>
                  <a:gd name="connsiteX1" fmla="*/ 59360 w 114665"/>
                  <a:gd name="connsiteY1" fmla="*/ 125959 h 146806"/>
                  <a:gd name="connsiteX2" fmla="*/ 89474 w 114665"/>
                  <a:gd name="connsiteY2" fmla="*/ 105979 h 146806"/>
                  <a:gd name="connsiteX3" fmla="*/ 55596 w 114665"/>
                  <a:gd name="connsiteY3" fmla="*/ 83393 h 146806"/>
                  <a:gd name="connsiteX4" fmla="*/ 4054 w 114665"/>
                  <a:gd name="connsiteY4" fmla="*/ 41407 h 146806"/>
                  <a:gd name="connsiteX5" fmla="*/ 57333 w 114665"/>
                  <a:gd name="connsiteY5" fmla="*/ 0 h 146806"/>
                  <a:gd name="connsiteX6" fmla="*/ 110612 w 114665"/>
                  <a:gd name="connsiteY6" fmla="*/ 19979 h 146806"/>
                  <a:gd name="connsiteX7" fmla="*/ 99030 w 114665"/>
                  <a:gd name="connsiteY7" fmla="*/ 38222 h 146806"/>
                  <a:gd name="connsiteX8" fmla="*/ 57623 w 114665"/>
                  <a:gd name="connsiteY8" fmla="*/ 21138 h 146806"/>
                  <a:gd name="connsiteX9" fmla="*/ 28956 w 114665"/>
                  <a:gd name="connsiteY9" fmla="*/ 39380 h 146806"/>
                  <a:gd name="connsiteX10" fmla="*/ 61387 w 114665"/>
                  <a:gd name="connsiteY10" fmla="*/ 59649 h 146806"/>
                  <a:gd name="connsiteX11" fmla="*/ 114666 w 114665"/>
                  <a:gd name="connsiteY11" fmla="*/ 103952 h 146806"/>
                  <a:gd name="connsiteX12" fmla="*/ 58202 w 114665"/>
                  <a:gd name="connsiteY12" fmla="*/ 146807 h 146806"/>
                  <a:gd name="connsiteX13" fmla="*/ 0 w 114665"/>
                  <a:gd name="connsiteY13" fmla="*/ 125090 h 146806"/>
                  <a:gd name="connsiteX14" fmla="*/ 12451 w 114665"/>
                  <a:gd name="connsiteY14" fmla="*/ 105979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665" h="146806">
                    <a:moveTo>
                      <a:pt x="12451" y="105979"/>
                    </a:moveTo>
                    <a:cubicBezTo>
                      <a:pt x="22007" y="116403"/>
                      <a:pt x="40538" y="125959"/>
                      <a:pt x="59360" y="125959"/>
                    </a:cubicBezTo>
                    <a:cubicBezTo>
                      <a:pt x="78181" y="125959"/>
                      <a:pt x="89474" y="117851"/>
                      <a:pt x="89474" y="105979"/>
                    </a:cubicBezTo>
                    <a:cubicBezTo>
                      <a:pt x="89474" y="92080"/>
                      <a:pt x="73548" y="87447"/>
                      <a:pt x="55596" y="83393"/>
                    </a:cubicBezTo>
                    <a:cubicBezTo>
                      <a:pt x="31852" y="77891"/>
                      <a:pt x="4054" y="71521"/>
                      <a:pt x="4054" y="41407"/>
                    </a:cubicBezTo>
                    <a:cubicBezTo>
                      <a:pt x="4054" y="19111"/>
                      <a:pt x="23165" y="0"/>
                      <a:pt x="57333" y="0"/>
                    </a:cubicBezTo>
                    <a:cubicBezTo>
                      <a:pt x="81367" y="0"/>
                      <a:pt x="98740" y="8687"/>
                      <a:pt x="110612" y="19979"/>
                    </a:cubicBezTo>
                    <a:lnTo>
                      <a:pt x="99030" y="38222"/>
                    </a:lnTo>
                    <a:cubicBezTo>
                      <a:pt x="90922" y="28377"/>
                      <a:pt x="75286" y="21138"/>
                      <a:pt x="57623" y="21138"/>
                    </a:cubicBezTo>
                    <a:cubicBezTo>
                      <a:pt x="39959" y="21138"/>
                      <a:pt x="28956" y="28087"/>
                      <a:pt x="28956" y="39380"/>
                    </a:cubicBezTo>
                    <a:cubicBezTo>
                      <a:pt x="28956" y="51542"/>
                      <a:pt x="44013" y="55595"/>
                      <a:pt x="61387" y="59649"/>
                    </a:cubicBezTo>
                    <a:cubicBezTo>
                      <a:pt x="85710" y="65151"/>
                      <a:pt x="114666" y="71811"/>
                      <a:pt x="114666" y="103952"/>
                    </a:cubicBezTo>
                    <a:cubicBezTo>
                      <a:pt x="114666" y="127985"/>
                      <a:pt x="94976" y="146807"/>
                      <a:pt x="58202" y="146807"/>
                    </a:cubicBezTo>
                    <a:cubicBezTo>
                      <a:pt x="34747" y="146807"/>
                      <a:pt x="14189" y="139568"/>
                      <a:pt x="0" y="125090"/>
                    </a:cubicBezTo>
                    <a:lnTo>
                      <a:pt x="12451" y="105979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7CA34E0-B9E6-25C4-CBFD-054A4AF88D2D}"/>
                  </a:ext>
                </a:extLst>
              </p:cNvPr>
              <p:cNvSpPr/>
              <p:nvPr/>
            </p:nvSpPr>
            <p:spPr>
              <a:xfrm>
                <a:off x="6882010" y="3557526"/>
                <a:ext cx="71810" cy="143042"/>
              </a:xfrm>
              <a:custGeom>
                <a:avLst/>
                <a:gdLst>
                  <a:gd name="connsiteX0" fmla="*/ 0 w 71810"/>
                  <a:gd name="connsiteY0" fmla="*/ 3185 h 143042"/>
                  <a:gd name="connsiteX1" fmla="*/ 26060 w 71810"/>
                  <a:gd name="connsiteY1" fmla="*/ 3185 h 143042"/>
                  <a:gd name="connsiteX2" fmla="*/ 26060 w 71810"/>
                  <a:gd name="connsiteY2" fmla="*/ 24613 h 143042"/>
                  <a:gd name="connsiteX3" fmla="*/ 71811 w 71810"/>
                  <a:gd name="connsiteY3" fmla="*/ 0 h 143042"/>
                  <a:gd name="connsiteX4" fmla="*/ 71811 w 71810"/>
                  <a:gd name="connsiteY4" fmla="*/ 26350 h 143042"/>
                  <a:gd name="connsiteX5" fmla="*/ 62835 w 71810"/>
                  <a:gd name="connsiteY5" fmla="*/ 25481 h 143042"/>
                  <a:gd name="connsiteX6" fmla="*/ 26060 w 71810"/>
                  <a:gd name="connsiteY6" fmla="*/ 45751 h 143042"/>
                  <a:gd name="connsiteX7" fmla="*/ 26060 w 71810"/>
                  <a:gd name="connsiteY7" fmla="*/ 143043 h 143042"/>
                  <a:gd name="connsiteX8" fmla="*/ 0 w 71810"/>
                  <a:gd name="connsiteY8" fmla="*/ 143043 h 143042"/>
                  <a:gd name="connsiteX9" fmla="*/ 0 w 71810"/>
                  <a:gd name="connsiteY9" fmla="*/ 3185 h 14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810" h="143042">
                    <a:moveTo>
                      <a:pt x="0" y="3185"/>
                    </a:moveTo>
                    <a:lnTo>
                      <a:pt x="26060" y="3185"/>
                    </a:lnTo>
                    <a:lnTo>
                      <a:pt x="26060" y="24613"/>
                    </a:lnTo>
                    <a:cubicBezTo>
                      <a:pt x="36774" y="10714"/>
                      <a:pt x="53279" y="0"/>
                      <a:pt x="71811" y="0"/>
                    </a:cubicBezTo>
                    <a:lnTo>
                      <a:pt x="71811" y="26350"/>
                    </a:lnTo>
                    <a:cubicBezTo>
                      <a:pt x="69205" y="25771"/>
                      <a:pt x="66309" y="25481"/>
                      <a:pt x="62835" y="25481"/>
                    </a:cubicBezTo>
                    <a:cubicBezTo>
                      <a:pt x="49805" y="25481"/>
                      <a:pt x="32141" y="35326"/>
                      <a:pt x="26060" y="45751"/>
                    </a:cubicBezTo>
                    <a:lnTo>
                      <a:pt x="26060" y="143043"/>
                    </a:lnTo>
                    <a:lnTo>
                      <a:pt x="0" y="143043"/>
                    </a:lnTo>
                    <a:lnTo>
                      <a:pt x="0" y="3185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F0EB3AE0-090C-A00D-6565-7BC550B3B1EE}"/>
                  </a:ext>
                </a:extLst>
              </p:cNvPr>
              <p:cNvSpPr/>
              <p:nvPr/>
            </p:nvSpPr>
            <p:spPr>
              <a:xfrm>
                <a:off x="6971195" y="3557237"/>
                <a:ext cx="138119" cy="146806"/>
              </a:xfrm>
              <a:custGeom>
                <a:avLst/>
                <a:gdLst>
                  <a:gd name="connsiteX0" fmla="*/ 70073 w 138119"/>
                  <a:gd name="connsiteY0" fmla="*/ 0 h 146806"/>
                  <a:gd name="connsiteX1" fmla="*/ 138120 w 138119"/>
                  <a:gd name="connsiteY1" fmla="*/ 75575 h 146806"/>
                  <a:gd name="connsiteX2" fmla="*/ 138120 w 138119"/>
                  <a:gd name="connsiteY2" fmla="*/ 81946 h 146806"/>
                  <a:gd name="connsiteX3" fmla="*/ 27508 w 138119"/>
                  <a:gd name="connsiteY3" fmla="*/ 81946 h 146806"/>
                  <a:gd name="connsiteX4" fmla="*/ 74996 w 138119"/>
                  <a:gd name="connsiteY4" fmla="*/ 125380 h 146806"/>
                  <a:gd name="connsiteX5" fmla="*/ 116403 w 138119"/>
                  <a:gd name="connsiteY5" fmla="*/ 108874 h 146806"/>
                  <a:gd name="connsiteX6" fmla="*/ 128564 w 138119"/>
                  <a:gd name="connsiteY6" fmla="*/ 125959 h 146806"/>
                  <a:gd name="connsiteX7" fmla="*/ 72390 w 138119"/>
                  <a:gd name="connsiteY7" fmla="*/ 146807 h 146806"/>
                  <a:gd name="connsiteX8" fmla="*/ 0 w 138119"/>
                  <a:gd name="connsiteY8" fmla="*/ 73259 h 146806"/>
                  <a:gd name="connsiteX9" fmla="*/ 70073 w 138119"/>
                  <a:gd name="connsiteY9" fmla="*/ 0 h 146806"/>
                  <a:gd name="connsiteX10" fmla="*/ 27218 w 138119"/>
                  <a:gd name="connsiteY10" fmla="*/ 63124 h 146806"/>
                  <a:gd name="connsiteX11" fmla="*/ 112639 w 138119"/>
                  <a:gd name="connsiteY11" fmla="*/ 63124 h 146806"/>
                  <a:gd name="connsiteX12" fmla="*/ 70073 w 138119"/>
                  <a:gd name="connsiteY12" fmla="*/ 21427 h 146806"/>
                  <a:gd name="connsiteX13" fmla="*/ 27218 w 138119"/>
                  <a:gd name="connsiteY13" fmla="*/ 63124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8119" h="146806">
                    <a:moveTo>
                      <a:pt x="70073" y="0"/>
                    </a:moveTo>
                    <a:cubicBezTo>
                      <a:pt x="112060" y="0"/>
                      <a:pt x="138120" y="32720"/>
                      <a:pt x="138120" y="75575"/>
                    </a:cubicBezTo>
                    <a:lnTo>
                      <a:pt x="138120" y="81946"/>
                    </a:lnTo>
                    <a:lnTo>
                      <a:pt x="27508" y="81946"/>
                    </a:lnTo>
                    <a:cubicBezTo>
                      <a:pt x="29535" y="105689"/>
                      <a:pt x="46909" y="125380"/>
                      <a:pt x="74996" y="125380"/>
                    </a:cubicBezTo>
                    <a:cubicBezTo>
                      <a:pt x="89763" y="125380"/>
                      <a:pt x="105979" y="119588"/>
                      <a:pt x="116403" y="108874"/>
                    </a:cubicBezTo>
                    <a:lnTo>
                      <a:pt x="128564" y="125959"/>
                    </a:lnTo>
                    <a:cubicBezTo>
                      <a:pt x="114666" y="139568"/>
                      <a:pt x="94976" y="146807"/>
                      <a:pt x="72390" y="146807"/>
                    </a:cubicBezTo>
                    <a:cubicBezTo>
                      <a:pt x="30693" y="146807"/>
                      <a:pt x="0" y="117272"/>
                      <a:pt x="0" y="73259"/>
                    </a:cubicBezTo>
                    <a:cubicBezTo>
                      <a:pt x="0" y="32720"/>
                      <a:pt x="29245" y="0"/>
                      <a:pt x="70073" y="0"/>
                    </a:cubicBezTo>
                    <a:close/>
                    <a:moveTo>
                      <a:pt x="27218" y="63124"/>
                    </a:moveTo>
                    <a:lnTo>
                      <a:pt x="112639" y="63124"/>
                    </a:lnTo>
                    <a:cubicBezTo>
                      <a:pt x="112060" y="44592"/>
                      <a:pt x="99608" y="21427"/>
                      <a:pt x="70073" y="21427"/>
                    </a:cubicBezTo>
                    <a:cubicBezTo>
                      <a:pt x="40538" y="21427"/>
                      <a:pt x="28666" y="44013"/>
                      <a:pt x="27218" y="63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14C309EF-E387-4444-0405-7DA10E495B6E}"/>
                  </a:ext>
                </a:extLst>
              </p:cNvPr>
              <p:cNvSpPr/>
              <p:nvPr/>
            </p:nvSpPr>
            <p:spPr>
              <a:xfrm>
                <a:off x="7133927" y="3557381"/>
                <a:ext cx="120457" cy="146806"/>
              </a:xfrm>
              <a:custGeom>
                <a:avLst/>
                <a:gdLst>
                  <a:gd name="connsiteX0" fmla="*/ 94396 w 120457"/>
                  <a:gd name="connsiteY0" fmla="*/ 127985 h 146806"/>
                  <a:gd name="connsiteX1" fmla="*/ 48646 w 120457"/>
                  <a:gd name="connsiteY1" fmla="*/ 146807 h 146806"/>
                  <a:gd name="connsiteX2" fmla="*/ 0 w 120457"/>
                  <a:gd name="connsiteY2" fmla="*/ 100477 h 146806"/>
                  <a:gd name="connsiteX3" fmla="*/ 48646 w 120457"/>
                  <a:gd name="connsiteY3" fmla="*/ 54727 h 146806"/>
                  <a:gd name="connsiteX4" fmla="*/ 94396 w 120457"/>
                  <a:gd name="connsiteY4" fmla="*/ 73259 h 146806"/>
                  <a:gd name="connsiteX5" fmla="*/ 94396 w 120457"/>
                  <a:gd name="connsiteY5" fmla="*/ 50094 h 146806"/>
                  <a:gd name="connsiteX6" fmla="*/ 60229 w 120457"/>
                  <a:gd name="connsiteY6" fmla="*/ 22296 h 146806"/>
                  <a:gd name="connsiteX7" fmla="*/ 18242 w 120457"/>
                  <a:gd name="connsiteY7" fmla="*/ 40828 h 146806"/>
                  <a:gd name="connsiteX8" fmla="*/ 6950 w 120457"/>
                  <a:gd name="connsiteY8" fmla="*/ 22875 h 146806"/>
                  <a:gd name="connsiteX9" fmla="*/ 64282 w 120457"/>
                  <a:gd name="connsiteY9" fmla="*/ 0 h 146806"/>
                  <a:gd name="connsiteX10" fmla="*/ 120457 w 120457"/>
                  <a:gd name="connsiteY10" fmla="*/ 48936 h 146806"/>
                  <a:gd name="connsiteX11" fmla="*/ 120457 w 120457"/>
                  <a:gd name="connsiteY11" fmla="*/ 143332 h 146806"/>
                  <a:gd name="connsiteX12" fmla="*/ 94396 w 120457"/>
                  <a:gd name="connsiteY12" fmla="*/ 143332 h 146806"/>
                  <a:gd name="connsiteX13" fmla="*/ 94396 w 120457"/>
                  <a:gd name="connsiteY13" fmla="*/ 127985 h 146806"/>
                  <a:gd name="connsiteX14" fmla="*/ 94396 w 120457"/>
                  <a:gd name="connsiteY14" fmla="*/ 88750 h 146806"/>
                  <a:gd name="connsiteX15" fmla="*/ 58491 w 120457"/>
                  <a:gd name="connsiteY15" fmla="*/ 72824 h 146806"/>
                  <a:gd name="connsiteX16" fmla="*/ 26350 w 120457"/>
                  <a:gd name="connsiteY16" fmla="*/ 100622 h 146806"/>
                  <a:gd name="connsiteX17" fmla="*/ 58491 w 120457"/>
                  <a:gd name="connsiteY17" fmla="*/ 128420 h 146806"/>
                  <a:gd name="connsiteX18" fmla="*/ 94396 w 120457"/>
                  <a:gd name="connsiteY18" fmla="*/ 112494 h 146806"/>
                  <a:gd name="connsiteX19" fmla="*/ 94396 w 120457"/>
                  <a:gd name="connsiteY19" fmla="*/ 88750 h 1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0457" h="146806">
                    <a:moveTo>
                      <a:pt x="94396" y="127985"/>
                    </a:moveTo>
                    <a:cubicBezTo>
                      <a:pt x="83393" y="140147"/>
                      <a:pt x="67468" y="146807"/>
                      <a:pt x="48646" y="146807"/>
                    </a:cubicBezTo>
                    <a:cubicBezTo>
                      <a:pt x="25481" y="146807"/>
                      <a:pt x="0" y="131171"/>
                      <a:pt x="0" y="100477"/>
                    </a:cubicBezTo>
                    <a:cubicBezTo>
                      <a:pt x="0" y="69784"/>
                      <a:pt x="25192" y="54727"/>
                      <a:pt x="48646" y="54727"/>
                    </a:cubicBezTo>
                    <a:cubicBezTo>
                      <a:pt x="67468" y="54727"/>
                      <a:pt x="83683" y="60808"/>
                      <a:pt x="94396" y="73259"/>
                    </a:cubicBezTo>
                    <a:lnTo>
                      <a:pt x="94396" y="50094"/>
                    </a:lnTo>
                    <a:cubicBezTo>
                      <a:pt x="94396" y="32720"/>
                      <a:pt x="80208" y="22296"/>
                      <a:pt x="60229" y="22296"/>
                    </a:cubicBezTo>
                    <a:cubicBezTo>
                      <a:pt x="44303" y="22296"/>
                      <a:pt x="30693" y="28377"/>
                      <a:pt x="18242" y="40828"/>
                    </a:cubicBezTo>
                    <a:lnTo>
                      <a:pt x="6950" y="22875"/>
                    </a:lnTo>
                    <a:cubicBezTo>
                      <a:pt x="22586" y="7529"/>
                      <a:pt x="41697" y="0"/>
                      <a:pt x="64282" y="0"/>
                    </a:cubicBezTo>
                    <a:cubicBezTo>
                      <a:pt x="94686" y="0"/>
                      <a:pt x="120457" y="13320"/>
                      <a:pt x="120457" y="48936"/>
                    </a:cubicBezTo>
                    <a:lnTo>
                      <a:pt x="120457" y="143332"/>
                    </a:lnTo>
                    <a:lnTo>
                      <a:pt x="94396" y="143332"/>
                    </a:lnTo>
                    <a:lnTo>
                      <a:pt x="94396" y="127985"/>
                    </a:lnTo>
                    <a:close/>
                    <a:moveTo>
                      <a:pt x="94396" y="88750"/>
                    </a:moveTo>
                    <a:cubicBezTo>
                      <a:pt x="86579" y="78326"/>
                      <a:pt x="72969" y="72824"/>
                      <a:pt x="58491" y="72824"/>
                    </a:cubicBezTo>
                    <a:cubicBezTo>
                      <a:pt x="39670" y="72824"/>
                      <a:pt x="26350" y="84117"/>
                      <a:pt x="26350" y="100622"/>
                    </a:cubicBezTo>
                    <a:cubicBezTo>
                      <a:pt x="26350" y="117127"/>
                      <a:pt x="39670" y="128420"/>
                      <a:pt x="58491" y="128420"/>
                    </a:cubicBezTo>
                    <a:cubicBezTo>
                      <a:pt x="72969" y="128420"/>
                      <a:pt x="86579" y="122918"/>
                      <a:pt x="94396" y="112494"/>
                    </a:cubicBezTo>
                    <a:lnTo>
                      <a:pt x="94396" y="88750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486818BF-2594-CADE-A93D-C388AE0F3E28}"/>
                  </a:ext>
                </a:extLst>
              </p:cNvPr>
              <p:cNvSpPr/>
              <p:nvPr/>
            </p:nvSpPr>
            <p:spPr>
              <a:xfrm>
                <a:off x="7287394" y="3507432"/>
                <a:ext cx="134355" cy="196611"/>
              </a:xfrm>
              <a:custGeom>
                <a:avLst/>
                <a:gdLst>
                  <a:gd name="connsiteX0" fmla="*/ 108295 w 134355"/>
                  <a:gd name="connsiteY0" fmla="*/ 173157 h 196611"/>
                  <a:gd name="connsiteX1" fmla="*/ 62545 w 134355"/>
                  <a:gd name="connsiteY1" fmla="*/ 196611 h 196611"/>
                  <a:gd name="connsiteX2" fmla="*/ 0 w 134355"/>
                  <a:gd name="connsiteY2" fmla="*/ 123353 h 196611"/>
                  <a:gd name="connsiteX3" fmla="*/ 62545 w 134355"/>
                  <a:gd name="connsiteY3" fmla="*/ 49804 h 196611"/>
                  <a:gd name="connsiteX4" fmla="*/ 108295 w 134355"/>
                  <a:gd name="connsiteY4" fmla="*/ 73548 h 196611"/>
                  <a:gd name="connsiteX5" fmla="*/ 108295 w 134355"/>
                  <a:gd name="connsiteY5" fmla="*/ 0 h 196611"/>
                  <a:gd name="connsiteX6" fmla="*/ 134356 w 134355"/>
                  <a:gd name="connsiteY6" fmla="*/ 0 h 196611"/>
                  <a:gd name="connsiteX7" fmla="*/ 134356 w 134355"/>
                  <a:gd name="connsiteY7" fmla="*/ 193136 h 196611"/>
                  <a:gd name="connsiteX8" fmla="*/ 108295 w 134355"/>
                  <a:gd name="connsiteY8" fmla="*/ 193136 h 196611"/>
                  <a:gd name="connsiteX9" fmla="*/ 108295 w 134355"/>
                  <a:gd name="connsiteY9" fmla="*/ 173157 h 196611"/>
                  <a:gd name="connsiteX10" fmla="*/ 108295 w 134355"/>
                  <a:gd name="connsiteY10" fmla="*/ 93528 h 196611"/>
                  <a:gd name="connsiteX11" fmla="*/ 69494 w 134355"/>
                  <a:gd name="connsiteY11" fmla="*/ 72969 h 196611"/>
                  <a:gd name="connsiteX12" fmla="*/ 27219 w 134355"/>
                  <a:gd name="connsiteY12" fmla="*/ 123353 h 196611"/>
                  <a:gd name="connsiteX13" fmla="*/ 69494 w 134355"/>
                  <a:gd name="connsiteY13" fmla="*/ 173446 h 196611"/>
                  <a:gd name="connsiteX14" fmla="*/ 108295 w 134355"/>
                  <a:gd name="connsiteY14" fmla="*/ 153177 h 196611"/>
                  <a:gd name="connsiteX15" fmla="*/ 108295 w 134355"/>
                  <a:gd name="connsiteY15" fmla="*/ 93528 h 196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4355" h="196611">
                    <a:moveTo>
                      <a:pt x="108295" y="173157"/>
                    </a:moveTo>
                    <a:cubicBezTo>
                      <a:pt x="97871" y="187056"/>
                      <a:pt x="81077" y="196611"/>
                      <a:pt x="62545" y="196611"/>
                    </a:cubicBezTo>
                    <a:cubicBezTo>
                      <a:pt x="26060" y="196611"/>
                      <a:pt x="0" y="169103"/>
                      <a:pt x="0" y="123353"/>
                    </a:cubicBezTo>
                    <a:cubicBezTo>
                      <a:pt x="0" y="77602"/>
                      <a:pt x="26060" y="49804"/>
                      <a:pt x="62545" y="49804"/>
                    </a:cubicBezTo>
                    <a:cubicBezTo>
                      <a:pt x="80498" y="49804"/>
                      <a:pt x="97002" y="58491"/>
                      <a:pt x="108295" y="73548"/>
                    </a:cubicBezTo>
                    <a:lnTo>
                      <a:pt x="108295" y="0"/>
                    </a:lnTo>
                    <a:lnTo>
                      <a:pt x="134356" y="0"/>
                    </a:lnTo>
                    <a:lnTo>
                      <a:pt x="134356" y="193136"/>
                    </a:lnTo>
                    <a:lnTo>
                      <a:pt x="108295" y="193136"/>
                    </a:lnTo>
                    <a:lnTo>
                      <a:pt x="108295" y="173157"/>
                    </a:lnTo>
                    <a:close/>
                    <a:moveTo>
                      <a:pt x="108295" y="93528"/>
                    </a:moveTo>
                    <a:cubicBezTo>
                      <a:pt x="101056" y="82235"/>
                      <a:pt x="85420" y="72969"/>
                      <a:pt x="69494" y="72969"/>
                    </a:cubicBezTo>
                    <a:cubicBezTo>
                      <a:pt x="43434" y="72969"/>
                      <a:pt x="27219" y="94107"/>
                      <a:pt x="27219" y="123353"/>
                    </a:cubicBezTo>
                    <a:cubicBezTo>
                      <a:pt x="27219" y="152598"/>
                      <a:pt x="43434" y="173446"/>
                      <a:pt x="69494" y="173446"/>
                    </a:cubicBezTo>
                    <a:cubicBezTo>
                      <a:pt x="85420" y="173446"/>
                      <a:pt x="101056" y="164470"/>
                      <a:pt x="108295" y="153177"/>
                    </a:cubicBezTo>
                    <a:lnTo>
                      <a:pt x="108295" y="93528"/>
                    </a:lnTo>
                    <a:close/>
                  </a:path>
                </a:pathLst>
              </a:custGeom>
              <a:solidFill>
                <a:srgbClr val="FFFFFF"/>
              </a:solidFill>
              <a:ln w="14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9" name="Title">
            <a:extLst>
              <a:ext uri="{FF2B5EF4-FFF2-40B4-BE49-F238E27FC236}">
                <a16:creationId xmlns:a16="http://schemas.microsoft.com/office/drawing/2014/main" id="{28DCBDF4-F076-BDF7-192D-93FF8C486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383" y="5822306"/>
            <a:ext cx="9866376" cy="798071"/>
          </a:xfrm>
        </p:spPr>
        <p:txBody>
          <a:bodyPr anchor="ctr"/>
          <a:lstStyle>
            <a:lvl1pPr marL="0" indent="0" algn="ctr">
              <a:buFont typeface="Aptos" panose="020B0004020202020204" pitchFamily="34" charset="0"/>
              <a:buNone/>
              <a:defRPr sz="4000" cap="none" baseline="0"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4021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1/2 Pic 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"/>
          <p:cNvSpPr>
            <a:spLocks noGrp="1"/>
          </p:cNvSpPr>
          <p:nvPr>
            <p:ph type="pic" idx="1"/>
          </p:nvPr>
        </p:nvSpPr>
        <p:spPr bwMode="gray">
          <a:xfrm>
            <a:off x="0" y="0"/>
            <a:ext cx="6096000" cy="6858000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6326188" y="983702"/>
            <a:ext cx="5637212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6324598" y="6396228"/>
            <a:ext cx="3981379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dirty="0"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8633300-F337-8B03-A1CD-F1740A4FB09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5CEE0F5-E652-F7CA-A8E0-B32BF21D69E1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aphic 5">
              <a:extLst>
                <a:ext uri="{FF2B5EF4-FFF2-40B4-BE49-F238E27FC236}">
                  <a16:creationId xmlns:a16="http://schemas.microsoft.com/office/drawing/2014/main" id="{22DCF64A-16DC-085E-39FA-3E85B059AA6E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0CC95F5C-282C-67E5-8BB3-484D733EC425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6CFB1C1-8941-4F7C-B487-39B477E6DD51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55C4C02-EBAF-9363-3F72-35B9DE31988F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B7A15ED-33D6-4948-1280-9DBA5919E997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6A7485E-E280-3561-2F47-6847B4E03B0E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267325C-094A-F043-6909-1AF2F21ABAF9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7F54B22-7EF8-79C9-8E47-BBDC811CDA58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76E2EE8-DA2F-EDD7-E30C-DE3C404704AF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AA9705F-EDD7-FA7A-A113-8ED98749928D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F4500F2-4B7C-217E-C7EC-370546C1F19C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F966FF7-0FBF-0DC9-5B57-E8F8A393507D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6B87476-A2BB-D30B-8A80-0CB7FF167B63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D3E1D79-9485-4BE7-6B5E-54A5C3437C95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4152035-8D81-E75F-A980-05522C57DF91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D9D87B7-D566-CBBF-3363-DDE5776E5521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CD96D7E-738B-F15D-2857-6977465559A1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3963FBC-2868-99E0-4C2D-88E02CF67445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565300E-0736-A1C0-6779-5D9FD71D178F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D787698-B033-BBC7-6DDD-AF07A3206C7C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C32A60B-E36F-0033-117B-60D348D81F20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E7867EB-615F-1C1C-6B4E-CA5F725F6D34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EBA9C15-55EB-82A9-2A13-AD2812D92289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AABB7E7-A92B-C02F-BE21-A6E133FCEF4F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DBB630C-944F-EB9E-54C2-62819F0DFC11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4FA1632-D90C-7F95-ABBC-72D42EACB652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2D692F7-2994-6E62-7AF0-846764908A90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85A4C1C4-3D0A-0E46-1A3B-F469554DCC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4598" y="241513"/>
            <a:ext cx="5638802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53946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Laptop 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3582DC8-8120-1771-721B-26B227D95183}"/>
              </a:ext>
            </a:extLst>
          </p:cNvPr>
          <p:cNvSpPr/>
          <p:nvPr userDrawn="1"/>
        </p:nvSpPr>
        <p:spPr>
          <a:xfrm>
            <a:off x="9067800" y="0"/>
            <a:ext cx="31242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" name="Picture Placeholder"/>
          <p:cNvSpPr>
            <a:spLocks noGrp="1"/>
          </p:cNvSpPr>
          <p:nvPr>
            <p:ph type="pic" idx="1"/>
          </p:nvPr>
        </p:nvSpPr>
        <p:spPr bwMode="gray">
          <a:xfrm>
            <a:off x="6012673" y="1170958"/>
            <a:ext cx="6179329" cy="3822061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66725" y="983702"/>
            <a:ext cx="5629275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5271480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8397F9-022B-629E-5B26-3906EE39031E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7" name="Picture 6" descr="A close-up of a computer&#10;&#10;Description automatically generated with medium confidence">
            <a:extLst>
              <a:ext uri="{FF2B5EF4-FFF2-40B4-BE49-F238E27FC236}">
                <a16:creationId xmlns:a16="http://schemas.microsoft.com/office/drawing/2014/main" id="{394B2F08-C9A3-7578-6E48-02775EB22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9086" t="6918" r="6864" b="8152"/>
          <a:stretch>
            <a:fillRect/>
          </a:stretch>
        </p:blipFill>
        <p:spPr>
          <a:xfrm>
            <a:off x="4953001" y="758762"/>
            <a:ext cx="8458200" cy="4764150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0114B322-C24D-6B88-3DBC-81464832568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4" y="6408169"/>
            <a:ext cx="1026955" cy="347026"/>
            <a:chOff x="5955017" y="3616009"/>
            <a:chExt cx="2401280" cy="811435"/>
          </a:xfrm>
        </p:grpSpPr>
        <p:grpSp>
          <p:nvGrpSpPr>
            <p:cNvPr id="45" name="Graphic 42">
              <a:extLst>
                <a:ext uri="{FF2B5EF4-FFF2-40B4-BE49-F238E27FC236}">
                  <a16:creationId xmlns:a16="http://schemas.microsoft.com/office/drawing/2014/main" id="{91670651-46D4-723A-CBAC-8C4F0DA706F4}"/>
                </a:ext>
              </a:extLst>
            </p:cNvPr>
            <p:cNvGrpSpPr/>
            <p:nvPr/>
          </p:nvGrpSpPr>
          <p:grpSpPr>
            <a:xfrm>
              <a:off x="5955017" y="3616009"/>
              <a:ext cx="860952" cy="811435"/>
              <a:chOff x="5955017" y="3616009"/>
              <a:chExt cx="860952" cy="811435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DB418C82-F4BE-09C1-A513-6E139C1B4AD7}"/>
                  </a:ext>
                </a:extLst>
              </p:cNvPr>
              <p:cNvSpPr/>
              <p:nvPr/>
            </p:nvSpPr>
            <p:spPr>
              <a:xfrm rot="-2700000">
                <a:off x="5937576" y="4093531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FF75834-121F-745B-CBB1-0C1F68A3173D}"/>
                  </a:ext>
                </a:extLst>
              </p:cNvPr>
              <p:cNvSpPr/>
              <p:nvPr/>
            </p:nvSpPr>
            <p:spPr>
              <a:xfrm rot="-2700000">
                <a:off x="5948986" y="4203657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D133DA0-3F98-107A-697C-F15BA1D5F19F}"/>
                  </a:ext>
                </a:extLst>
              </p:cNvPr>
              <p:cNvSpPr/>
              <p:nvPr/>
            </p:nvSpPr>
            <p:spPr>
              <a:xfrm rot="-2700000">
                <a:off x="6062264" y="4211921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2061EC26-792A-7837-5CAC-E4417CB385E5}"/>
                  </a:ext>
                </a:extLst>
              </p:cNvPr>
              <p:cNvSpPr/>
              <p:nvPr/>
            </p:nvSpPr>
            <p:spPr>
              <a:xfrm rot="-2700000">
                <a:off x="6253666" y="4173521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9E0E467-CF2B-E60A-81C9-5A7E79563826}"/>
                  </a:ext>
                </a:extLst>
              </p:cNvPr>
              <p:cNvSpPr/>
              <p:nvPr/>
            </p:nvSpPr>
            <p:spPr>
              <a:xfrm>
                <a:off x="6585662" y="3640689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4A48C95-AE5A-0CA5-7597-BAC7A8E07420}"/>
                  </a:ext>
                </a:extLst>
              </p:cNvPr>
              <p:cNvSpPr/>
              <p:nvPr/>
            </p:nvSpPr>
            <p:spPr>
              <a:xfrm>
                <a:off x="6578141" y="3633236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F27AC98F-B80A-A347-3D77-EE86C4FFAE85}"/>
                  </a:ext>
                </a:extLst>
              </p:cNvPr>
              <p:cNvSpPr/>
              <p:nvPr/>
            </p:nvSpPr>
            <p:spPr>
              <a:xfrm>
                <a:off x="6266322" y="4225858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1D501F1-1E98-433F-1AC2-5EF6BF177782}"/>
                  </a:ext>
                </a:extLst>
              </p:cNvPr>
              <p:cNvSpPr/>
              <p:nvPr/>
            </p:nvSpPr>
            <p:spPr>
              <a:xfrm>
                <a:off x="6128444" y="4182615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086706C-8D66-3CE2-D358-E461F3F7E5C6}"/>
                  </a:ext>
                </a:extLst>
              </p:cNvPr>
              <p:cNvSpPr/>
              <p:nvPr/>
            </p:nvSpPr>
            <p:spPr>
              <a:xfrm>
                <a:off x="6265787" y="4103226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1EC0841-A1BD-68A4-5CD1-9D573D523350}"/>
                  </a:ext>
                </a:extLst>
              </p:cNvPr>
              <p:cNvSpPr/>
              <p:nvPr/>
            </p:nvSpPr>
            <p:spPr>
              <a:xfrm>
                <a:off x="6142497" y="4120313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A3B1670F-BD6C-BD90-B7CF-6AE05623279F}"/>
                  </a:ext>
                </a:extLst>
              </p:cNvPr>
              <p:cNvSpPr/>
              <p:nvPr/>
            </p:nvSpPr>
            <p:spPr>
              <a:xfrm>
                <a:off x="6258414" y="4095836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722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CA999AE-C8F2-F424-C982-49605C247B3E}"/>
                  </a:ext>
                </a:extLst>
              </p:cNvPr>
              <p:cNvSpPr/>
              <p:nvPr/>
            </p:nvSpPr>
            <p:spPr>
              <a:xfrm>
                <a:off x="6120863" y="4112669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0A622CAC-7D0F-C543-4EA5-A6BB3956A990}"/>
                  </a:ext>
                </a:extLst>
              </p:cNvPr>
              <p:cNvSpPr/>
              <p:nvPr/>
            </p:nvSpPr>
            <p:spPr>
              <a:xfrm>
                <a:off x="6153357" y="3623514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60CCF0BB-7C27-3148-7024-BEF2E88CBD7B}"/>
                  </a:ext>
                </a:extLst>
              </p:cNvPr>
              <p:cNvSpPr/>
              <p:nvPr/>
            </p:nvSpPr>
            <p:spPr>
              <a:xfrm>
                <a:off x="6153317" y="3685410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42480634-F589-93DB-FEFC-06310D25CDD6}"/>
                  </a:ext>
                </a:extLst>
              </p:cNvPr>
              <p:cNvSpPr/>
              <p:nvPr/>
            </p:nvSpPr>
            <p:spPr>
              <a:xfrm>
                <a:off x="6145976" y="3616009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FB507DA-E9A9-2F26-D250-F8E946072E02}"/>
                  </a:ext>
                </a:extLst>
              </p:cNvPr>
              <p:cNvSpPr/>
              <p:nvPr/>
            </p:nvSpPr>
            <p:spPr>
              <a:xfrm>
                <a:off x="6081482" y="3830901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3A7503D1-16E0-998B-68FB-8AD6AABB5D39}"/>
                  </a:ext>
                </a:extLst>
              </p:cNvPr>
              <p:cNvSpPr/>
              <p:nvPr/>
            </p:nvSpPr>
            <p:spPr>
              <a:xfrm>
                <a:off x="6081158" y="3848763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A7445442-C58B-223F-6A18-F995FB65494A}"/>
                  </a:ext>
                </a:extLst>
              </p:cNvPr>
              <p:cNvSpPr/>
              <p:nvPr/>
            </p:nvSpPr>
            <p:spPr>
              <a:xfrm>
                <a:off x="6073897" y="3823159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DCDF79AD-2A92-2E11-19D7-53E8D8B6A8DF}"/>
                  </a:ext>
                </a:extLst>
              </p:cNvPr>
              <p:cNvSpPr/>
              <p:nvPr/>
            </p:nvSpPr>
            <p:spPr>
              <a:xfrm>
                <a:off x="6374134" y="3657618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86E99403-0907-76A9-D84E-F7D9AA698828}"/>
                  </a:ext>
                </a:extLst>
              </p:cNvPr>
              <p:cNvSpPr/>
              <p:nvPr/>
            </p:nvSpPr>
            <p:spPr>
              <a:xfrm>
                <a:off x="6403268" y="3727805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8E60D138-A67E-EC1B-7DE4-24C48C59F080}"/>
                  </a:ext>
                </a:extLst>
              </p:cNvPr>
              <p:cNvSpPr/>
              <p:nvPr/>
            </p:nvSpPr>
            <p:spPr>
              <a:xfrm>
                <a:off x="6404411" y="3729969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AC2F98CC-6FE3-FD19-A712-A6F0A1B483B0}"/>
                  </a:ext>
                </a:extLst>
              </p:cNvPr>
              <p:cNvSpPr/>
              <p:nvPr/>
            </p:nvSpPr>
            <p:spPr>
              <a:xfrm>
                <a:off x="6395586" y="3720149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819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EEA3D38-2046-E338-3D54-E0EBC6D5F930}"/>
                  </a:ext>
                </a:extLst>
              </p:cNvPr>
              <p:cNvSpPr/>
              <p:nvPr/>
            </p:nvSpPr>
            <p:spPr>
              <a:xfrm>
                <a:off x="6549150" y="3767043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90BA198-8ECD-1141-B3E2-E5BE0BF59A68}"/>
                  </a:ext>
                </a:extLst>
              </p:cNvPr>
              <p:cNvSpPr/>
              <p:nvPr/>
            </p:nvSpPr>
            <p:spPr>
              <a:xfrm>
                <a:off x="6474586" y="3791808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6CC4128C-597D-6324-08F8-AA86BA73D914}"/>
                  </a:ext>
                </a:extLst>
              </p:cNvPr>
              <p:cNvSpPr/>
              <p:nvPr/>
            </p:nvSpPr>
            <p:spPr>
              <a:xfrm>
                <a:off x="6495208" y="3795709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F7698B9-CE31-05AC-3C07-AB4E982B8EBA}"/>
                  </a:ext>
                </a:extLst>
              </p:cNvPr>
              <p:cNvSpPr/>
              <p:nvPr/>
            </p:nvSpPr>
            <p:spPr>
              <a:xfrm>
                <a:off x="6568931" y="3771897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5AB5C9A-0290-921F-14DB-A14954326736}"/>
                </a:ext>
              </a:extLst>
            </p:cNvPr>
            <p:cNvSpPr/>
            <p:nvPr/>
          </p:nvSpPr>
          <p:spPr>
            <a:xfrm>
              <a:off x="6921261" y="3688648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1668002B-1E5E-18CF-8F39-82186A8B9E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344" y="241513"/>
            <a:ext cx="5629275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81242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Laptop 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AA780F-77C6-F360-5E28-23A363372622}"/>
              </a:ext>
            </a:extLst>
          </p:cNvPr>
          <p:cNvSpPr/>
          <p:nvPr userDrawn="1"/>
        </p:nvSpPr>
        <p:spPr>
          <a:xfrm>
            <a:off x="0" y="0"/>
            <a:ext cx="31242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6648754" y="983702"/>
            <a:ext cx="5314645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6628706" y="6400800"/>
            <a:ext cx="3690950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8633300-F337-8B03-A1CD-F1740A4FB09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5CEE0F5-E652-F7CA-A8E0-B32BF21D69E1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aphic 5">
              <a:extLst>
                <a:ext uri="{FF2B5EF4-FFF2-40B4-BE49-F238E27FC236}">
                  <a16:creationId xmlns:a16="http://schemas.microsoft.com/office/drawing/2014/main" id="{22DCF64A-16DC-085E-39FA-3E85B059AA6E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0CC95F5C-282C-67E5-8BB3-484D733EC425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6CFB1C1-8941-4F7C-B487-39B477E6DD51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55C4C02-EBAF-9363-3F72-35B9DE31988F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B7A15ED-33D6-4948-1280-9DBA5919E997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6A7485E-E280-3561-2F47-6847B4E03B0E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267325C-094A-F043-6909-1AF2F21ABAF9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7F54B22-7EF8-79C9-8E47-BBDC811CDA58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76E2EE8-DA2F-EDD7-E30C-DE3C404704AF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AA9705F-EDD7-FA7A-A113-8ED98749928D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F4500F2-4B7C-217E-C7EC-370546C1F19C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F966FF7-0FBF-0DC9-5B57-E8F8A393507D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6B87476-A2BB-D30B-8A80-0CB7FF167B63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D3E1D79-9485-4BE7-6B5E-54A5C3437C95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4152035-8D81-E75F-A980-05522C57DF91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D9D87B7-D566-CBBF-3363-DDE5776E5521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CD96D7E-738B-F15D-2857-6977465559A1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3963FBC-2868-99E0-4C2D-88E02CF67445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565300E-0736-A1C0-6779-5D9FD71D178F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D787698-B033-BBC7-6DDD-AF07A3206C7C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C32A60B-E36F-0033-117B-60D348D81F20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E7867EB-615F-1C1C-6B4E-CA5F725F6D34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EBA9C15-55EB-82A9-2A13-AD2812D92289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AABB7E7-A92B-C02F-BE21-A6E133FCEF4F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DBB630C-944F-EB9E-54C2-62819F0DFC11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4FA1632-D90C-7F95-ABBC-72D42EACB652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2D692F7-2994-6E62-7AF0-846764908A90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" name="Picture Placeholder">
            <a:extLst>
              <a:ext uri="{FF2B5EF4-FFF2-40B4-BE49-F238E27FC236}">
                <a16:creationId xmlns:a16="http://schemas.microsoft.com/office/drawing/2014/main" id="{88D1B93F-DE98-8948-9212-A820C52BBC7E}"/>
              </a:ext>
            </a:extLst>
          </p:cNvPr>
          <p:cNvSpPr>
            <a:spLocks noGrp="1"/>
          </p:cNvSpPr>
          <p:nvPr>
            <p:ph type="pic" idx="1"/>
          </p:nvPr>
        </p:nvSpPr>
        <p:spPr bwMode="gray">
          <a:xfrm>
            <a:off x="69072" y="1170958"/>
            <a:ext cx="6179329" cy="3822061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1" name="Picture 20" descr="A close-up of a computer&#10;&#10;Description automatically generated with medium confidence">
            <a:extLst>
              <a:ext uri="{FF2B5EF4-FFF2-40B4-BE49-F238E27FC236}">
                <a16:creationId xmlns:a16="http://schemas.microsoft.com/office/drawing/2014/main" id="{4F5FBDAE-A722-6FD0-7AD1-86D266092F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9086" t="6918" r="6864" b="8152"/>
          <a:stretch>
            <a:fillRect/>
          </a:stretch>
        </p:blipFill>
        <p:spPr>
          <a:xfrm>
            <a:off x="-990600" y="758762"/>
            <a:ext cx="8458200" cy="476415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D0B0BF7-AAEF-A612-C6DF-7C60F29E86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8754" y="241513"/>
            <a:ext cx="5314646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07099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Tablet 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501CAB3-5383-063C-9951-7A51AC2EFBCD}"/>
              </a:ext>
            </a:extLst>
          </p:cNvPr>
          <p:cNvSpPr/>
          <p:nvPr userDrawn="1"/>
        </p:nvSpPr>
        <p:spPr>
          <a:xfrm>
            <a:off x="9067800" y="0"/>
            <a:ext cx="31242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" name="Picture Placeholder"/>
          <p:cNvSpPr>
            <a:spLocks noGrp="1"/>
          </p:cNvSpPr>
          <p:nvPr>
            <p:ph type="pic" idx="1"/>
          </p:nvPr>
        </p:nvSpPr>
        <p:spPr bwMode="gray">
          <a:xfrm>
            <a:off x="7242629" y="725714"/>
            <a:ext cx="3678351" cy="5290457"/>
          </a:xfrm>
          <a:prstGeom prst="roundRect">
            <a:avLst>
              <a:gd name="adj" fmla="val 3155"/>
            </a:avLst>
          </a:prstGeo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66725" y="983702"/>
            <a:ext cx="5629275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5271099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8397F9-022B-629E-5B26-3906EE39031E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39" name="Picture 38" descr="A black tablet with a black screen&#10;&#10;Description automatically generated">
            <a:extLst>
              <a:ext uri="{FF2B5EF4-FFF2-40B4-BE49-F238E27FC236}">
                <a16:creationId xmlns:a16="http://schemas.microsoft.com/office/drawing/2014/main" id="{D4D9E422-034D-FA64-980A-817D8797E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2363" t="7812" r="32363" b="9276"/>
          <a:stretch/>
        </p:blipFill>
        <p:spPr>
          <a:xfrm>
            <a:off x="6844619" y="380162"/>
            <a:ext cx="4509181" cy="602063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A81FB0C4-D072-8946-7526-1C64C507FD5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4" y="6408169"/>
            <a:ext cx="1026955" cy="347026"/>
            <a:chOff x="5955017" y="3616009"/>
            <a:chExt cx="2401280" cy="811435"/>
          </a:xfrm>
        </p:grpSpPr>
        <p:grpSp>
          <p:nvGrpSpPr>
            <p:cNvPr id="41" name="Graphic 42">
              <a:extLst>
                <a:ext uri="{FF2B5EF4-FFF2-40B4-BE49-F238E27FC236}">
                  <a16:creationId xmlns:a16="http://schemas.microsoft.com/office/drawing/2014/main" id="{44079E14-121E-45BD-9A46-9D6724288F70}"/>
                </a:ext>
              </a:extLst>
            </p:cNvPr>
            <p:cNvGrpSpPr/>
            <p:nvPr/>
          </p:nvGrpSpPr>
          <p:grpSpPr>
            <a:xfrm>
              <a:off x="5955017" y="3616009"/>
              <a:ext cx="860952" cy="811435"/>
              <a:chOff x="5955017" y="3616009"/>
              <a:chExt cx="860952" cy="811435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866C484-3691-D158-FB43-A85F38A4A527}"/>
                  </a:ext>
                </a:extLst>
              </p:cNvPr>
              <p:cNvSpPr/>
              <p:nvPr/>
            </p:nvSpPr>
            <p:spPr>
              <a:xfrm rot="-2700000">
                <a:off x="5937576" y="4093531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B5756DD-BAA2-FD27-69A4-650AEBA4FE1C}"/>
                  </a:ext>
                </a:extLst>
              </p:cNvPr>
              <p:cNvSpPr/>
              <p:nvPr/>
            </p:nvSpPr>
            <p:spPr>
              <a:xfrm rot="-2700000">
                <a:off x="5948986" y="4203657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A29B09F-D980-36CE-68D8-B4D2358EB5F7}"/>
                  </a:ext>
                </a:extLst>
              </p:cNvPr>
              <p:cNvSpPr/>
              <p:nvPr/>
            </p:nvSpPr>
            <p:spPr>
              <a:xfrm rot="-2700000">
                <a:off x="6062264" y="4211921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6BCBA49-15CA-A552-C5E2-1F5E67FF377E}"/>
                  </a:ext>
                </a:extLst>
              </p:cNvPr>
              <p:cNvSpPr/>
              <p:nvPr/>
            </p:nvSpPr>
            <p:spPr>
              <a:xfrm rot="-2700000">
                <a:off x="6253666" y="4173521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70FF1207-4BF2-FAF0-E4DE-5C24394F1C14}"/>
                  </a:ext>
                </a:extLst>
              </p:cNvPr>
              <p:cNvSpPr/>
              <p:nvPr/>
            </p:nvSpPr>
            <p:spPr>
              <a:xfrm>
                <a:off x="6585662" y="3640689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A99315A-5457-9DE7-031C-624EB7DAA89D}"/>
                  </a:ext>
                </a:extLst>
              </p:cNvPr>
              <p:cNvSpPr/>
              <p:nvPr/>
            </p:nvSpPr>
            <p:spPr>
              <a:xfrm>
                <a:off x="6578141" y="3633236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27CD077-0E5F-E1F7-7A7D-CE05F029D944}"/>
                  </a:ext>
                </a:extLst>
              </p:cNvPr>
              <p:cNvSpPr/>
              <p:nvPr/>
            </p:nvSpPr>
            <p:spPr>
              <a:xfrm>
                <a:off x="6266322" y="4225858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17EC61CF-6562-4612-F67C-6C1C8D3183E7}"/>
                  </a:ext>
                </a:extLst>
              </p:cNvPr>
              <p:cNvSpPr/>
              <p:nvPr/>
            </p:nvSpPr>
            <p:spPr>
              <a:xfrm>
                <a:off x="6128444" y="4182615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97742A1-38CA-133D-E7C7-B0709EE2F873}"/>
                  </a:ext>
                </a:extLst>
              </p:cNvPr>
              <p:cNvSpPr/>
              <p:nvPr/>
            </p:nvSpPr>
            <p:spPr>
              <a:xfrm>
                <a:off x="6265787" y="4103226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7216E58-CFB8-139F-1AE2-33C69ACED5C6}"/>
                  </a:ext>
                </a:extLst>
              </p:cNvPr>
              <p:cNvSpPr/>
              <p:nvPr/>
            </p:nvSpPr>
            <p:spPr>
              <a:xfrm>
                <a:off x="6142497" y="4120313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542F8697-04DC-6415-428B-68840165C25F}"/>
                  </a:ext>
                </a:extLst>
              </p:cNvPr>
              <p:cNvSpPr/>
              <p:nvPr/>
            </p:nvSpPr>
            <p:spPr>
              <a:xfrm>
                <a:off x="6258414" y="4095836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722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2367F6B8-C095-19EF-C01F-8B7EEB4D877B}"/>
                  </a:ext>
                </a:extLst>
              </p:cNvPr>
              <p:cNvSpPr/>
              <p:nvPr/>
            </p:nvSpPr>
            <p:spPr>
              <a:xfrm>
                <a:off x="6120863" y="4112669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66B7582-974B-FA3C-884B-C877A7A8F542}"/>
                  </a:ext>
                </a:extLst>
              </p:cNvPr>
              <p:cNvSpPr/>
              <p:nvPr/>
            </p:nvSpPr>
            <p:spPr>
              <a:xfrm>
                <a:off x="6153357" y="3623514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1CB58C7-48E3-6744-AB66-F6D0A94E4C3A}"/>
                  </a:ext>
                </a:extLst>
              </p:cNvPr>
              <p:cNvSpPr/>
              <p:nvPr/>
            </p:nvSpPr>
            <p:spPr>
              <a:xfrm>
                <a:off x="6153317" y="3685410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AC01B54-D1DE-71A3-D27E-70559D5B804D}"/>
                  </a:ext>
                </a:extLst>
              </p:cNvPr>
              <p:cNvSpPr/>
              <p:nvPr/>
            </p:nvSpPr>
            <p:spPr>
              <a:xfrm>
                <a:off x="6145976" y="3616009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D60A6986-116E-756E-4FB7-38DDC6396EE8}"/>
                  </a:ext>
                </a:extLst>
              </p:cNvPr>
              <p:cNvSpPr/>
              <p:nvPr/>
            </p:nvSpPr>
            <p:spPr>
              <a:xfrm>
                <a:off x="6081482" y="3830901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825E2CDE-26C8-BD16-C7BF-B811C7D3CB4F}"/>
                  </a:ext>
                </a:extLst>
              </p:cNvPr>
              <p:cNvSpPr/>
              <p:nvPr/>
            </p:nvSpPr>
            <p:spPr>
              <a:xfrm>
                <a:off x="6081158" y="3848763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43A0B93E-0CB3-709C-BC02-1108185BC4C9}"/>
                  </a:ext>
                </a:extLst>
              </p:cNvPr>
              <p:cNvSpPr/>
              <p:nvPr/>
            </p:nvSpPr>
            <p:spPr>
              <a:xfrm>
                <a:off x="6073897" y="3823159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FAFF446B-B64A-D769-C3BC-C432754EF52C}"/>
                  </a:ext>
                </a:extLst>
              </p:cNvPr>
              <p:cNvSpPr/>
              <p:nvPr/>
            </p:nvSpPr>
            <p:spPr>
              <a:xfrm>
                <a:off x="6374134" y="3657618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4D8D0A2-E2BF-D51A-2970-4B82FAEAFD00}"/>
                  </a:ext>
                </a:extLst>
              </p:cNvPr>
              <p:cNvSpPr/>
              <p:nvPr/>
            </p:nvSpPr>
            <p:spPr>
              <a:xfrm>
                <a:off x="6403268" y="3727805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8928F8C0-5900-7B03-7738-15FB099BD20B}"/>
                  </a:ext>
                </a:extLst>
              </p:cNvPr>
              <p:cNvSpPr/>
              <p:nvPr/>
            </p:nvSpPr>
            <p:spPr>
              <a:xfrm>
                <a:off x="6404411" y="3729969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09AF9CC-1043-D97C-A04A-6ED3880C7B28}"/>
                  </a:ext>
                </a:extLst>
              </p:cNvPr>
              <p:cNvSpPr/>
              <p:nvPr/>
            </p:nvSpPr>
            <p:spPr>
              <a:xfrm>
                <a:off x="6395586" y="3720149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819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61FB0AC4-F7AC-B3DD-0942-F883421427A6}"/>
                  </a:ext>
                </a:extLst>
              </p:cNvPr>
              <p:cNvSpPr/>
              <p:nvPr/>
            </p:nvSpPr>
            <p:spPr>
              <a:xfrm>
                <a:off x="6549150" y="3767043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73E805CC-8C2C-3C8E-ED7E-7426D9F57303}"/>
                  </a:ext>
                </a:extLst>
              </p:cNvPr>
              <p:cNvSpPr/>
              <p:nvPr/>
            </p:nvSpPr>
            <p:spPr>
              <a:xfrm>
                <a:off x="6474586" y="3791808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9A50B77E-3849-1271-16C7-5FBC1BDAFB68}"/>
                  </a:ext>
                </a:extLst>
              </p:cNvPr>
              <p:cNvSpPr/>
              <p:nvPr/>
            </p:nvSpPr>
            <p:spPr>
              <a:xfrm>
                <a:off x="6495208" y="3795709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600CFE29-45B1-1088-AC2E-FAC40F3DD00F}"/>
                  </a:ext>
                </a:extLst>
              </p:cNvPr>
              <p:cNvSpPr/>
              <p:nvPr/>
            </p:nvSpPr>
            <p:spPr>
              <a:xfrm>
                <a:off x="6568931" y="3771897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AFFF496-61DD-2737-DD9D-4F0A6AE787BF}"/>
                </a:ext>
              </a:extLst>
            </p:cNvPr>
            <p:cNvSpPr/>
            <p:nvPr/>
          </p:nvSpPr>
          <p:spPr>
            <a:xfrm>
              <a:off x="6921261" y="3688648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9E3D4F9-B153-EA36-396B-383733EC55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344" y="241513"/>
            <a:ext cx="5629656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3862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Tablet 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4AD21B7-1D39-915B-2F89-AD3C85572B68}"/>
              </a:ext>
            </a:extLst>
          </p:cNvPr>
          <p:cNvSpPr/>
          <p:nvPr userDrawn="1"/>
        </p:nvSpPr>
        <p:spPr>
          <a:xfrm>
            <a:off x="0" y="0"/>
            <a:ext cx="26670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5181602" y="983702"/>
            <a:ext cx="6781798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181601" y="6400800"/>
            <a:ext cx="5138056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8633300-F337-8B03-A1CD-F1740A4FB09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5CEE0F5-E652-F7CA-A8E0-B32BF21D69E1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aphic 5">
              <a:extLst>
                <a:ext uri="{FF2B5EF4-FFF2-40B4-BE49-F238E27FC236}">
                  <a16:creationId xmlns:a16="http://schemas.microsoft.com/office/drawing/2014/main" id="{22DCF64A-16DC-085E-39FA-3E85B059AA6E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0CC95F5C-282C-67E5-8BB3-484D733EC425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6CFB1C1-8941-4F7C-B487-39B477E6DD51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55C4C02-EBAF-9363-3F72-35B9DE31988F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B7A15ED-33D6-4948-1280-9DBA5919E997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6A7485E-E280-3561-2F47-6847B4E03B0E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267325C-094A-F043-6909-1AF2F21ABAF9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7F54B22-7EF8-79C9-8E47-BBDC811CDA58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76E2EE8-DA2F-EDD7-E30C-DE3C404704AF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AA9705F-EDD7-FA7A-A113-8ED98749928D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F4500F2-4B7C-217E-C7EC-370546C1F19C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F966FF7-0FBF-0DC9-5B57-E8F8A393507D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6B87476-A2BB-D30B-8A80-0CB7FF167B63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D3E1D79-9485-4BE7-6B5E-54A5C3437C95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4152035-8D81-E75F-A980-05522C57DF91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D9D87B7-D566-CBBF-3363-DDE5776E5521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CD96D7E-738B-F15D-2857-6977465559A1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3963FBC-2868-99E0-4C2D-88E02CF67445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565300E-0736-A1C0-6779-5D9FD71D178F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D787698-B033-BBC7-6DDD-AF07A3206C7C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C32A60B-E36F-0033-117B-60D348D81F20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E7867EB-615F-1C1C-6B4E-CA5F725F6D34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EBA9C15-55EB-82A9-2A13-AD2812D92289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AABB7E7-A92B-C02F-BE21-A6E133FCEF4F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DBB630C-944F-EB9E-54C2-62819F0DFC11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4FA1632-D90C-7F95-ABBC-72D42EACB652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2D692F7-2994-6E62-7AF0-846764908A90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Picture Placeholder">
            <a:extLst>
              <a:ext uri="{FF2B5EF4-FFF2-40B4-BE49-F238E27FC236}">
                <a16:creationId xmlns:a16="http://schemas.microsoft.com/office/drawing/2014/main" id="{3861CAE5-82C7-130A-EF8C-4A7AAFF1FE64}"/>
              </a:ext>
            </a:extLst>
          </p:cNvPr>
          <p:cNvSpPr>
            <a:spLocks noGrp="1"/>
          </p:cNvSpPr>
          <p:nvPr>
            <p:ph type="pic" idx="1"/>
          </p:nvPr>
        </p:nvSpPr>
        <p:spPr bwMode="gray">
          <a:xfrm>
            <a:off x="805523" y="699789"/>
            <a:ext cx="3785774" cy="5381383"/>
          </a:xfrm>
          <a:prstGeom prst="roundRect">
            <a:avLst>
              <a:gd name="adj" fmla="val 4330"/>
            </a:avLst>
          </a:prstGeo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2" name="Picture 21" descr="A black tablet with a black screen&#10;&#10;Description automatically generated">
            <a:extLst>
              <a:ext uri="{FF2B5EF4-FFF2-40B4-BE49-F238E27FC236}">
                <a16:creationId xmlns:a16="http://schemas.microsoft.com/office/drawing/2014/main" id="{9956777A-2E83-8F49-AC79-CBA193619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2363" t="7812" r="32363" b="9276"/>
          <a:stretch/>
        </p:blipFill>
        <p:spPr>
          <a:xfrm>
            <a:off x="443819" y="380162"/>
            <a:ext cx="4509181" cy="602063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5206D5A-EC3C-B908-25C9-9B32D19284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0" y="241513"/>
            <a:ext cx="6781799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70368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Mobile 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774C773E-ED37-3AC8-9DEB-8FA5943764F1}"/>
              </a:ext>
            </a:extLst>
          </p:cNvPr>
          <p:cNvSpPr/>
          <p:nvPr userDrawn="1"/>
        </p:nvSpPr>
        <p:spPr>
          <a:xfrm>
            <a:off x="9067800" y="0"/>
            <a:ext cx="31242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" name="Picture Placeholder"/>
          <p:cNvSpPr>
            <a:spLocks noGrp="1"/>
          </p:cNvSpPr>
          <p:nvPr>
            <p:ph type="pic" idx="1"/>
          </p:nvPr>
        </p:nvSpPr>
        <p:spPr bwMode="gray">
          <a:xfrm>
            <a:off x="7924799" y="790815"/>
            <a:ext cx="2315030" cy="5196327"/>
          </a:xfrm>
          <a:prstGeom prst="roundRect">
            <a:avLst>
              <a:gd name="adj" fmla="val 9211"/>
            </a:avLst>
          </a:prstGeo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66725" y="983702"/>
            <a:ext cx="6492875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6135139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8397F9-022B-629E-5B26-3906EE39031E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DAFFF4F-8F12-8079-F669-E8945006F1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2028" y="685800"/>
            <a:ext cx="2554364" cy="5381384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E87FABBF-7364-256A-B8B1-60C924FC495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4" y="6408169"/>
            <a:ext cx="1026955" cy="347026"/>
            <a:chOff x="5955017" y="3616009"/>
            <a:chExt cx="2401280" cy="811435"/>
          </a:xfrm>
        </p:grpSpPr>
        <p:grpSp>
          <p:nvGrpSpPr>
            <p:cNvPr id="43" name="Graphic 42">
              <a:extLst>
                <a:ext uri="{FF2B5EF4-FFF2-40B4-BE49-F238E27FC236}">
                  <a16:creationId xmlns:a16="http://schemas.microsoft.com/office/drawing/2014/main" id="{FDE03099-F469-C71D-469C-55F4B12E69FA}"/>
                </a:ext>
              </a:extLst>
            </p:cNvPr>
            <p:cNvGrpSpPr/>
            <p:nvPr/>
          </p:nvGrpSpPr>
          <p:grpSpPr>
            <a:xfrm>
              <a:off x="5955017" y="3616009"/>
              <a:ext cx="860952" cy="811435"/>
              <a:chOff x="5955017" y="3616009"/>
              <a:chExt cx="860952" cy="811435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301D1E8C-CE08-9A84-8DCE-4C035F3FE9AD}"/>
                  </a:ext>
                </a:extLst>
              </p:cNvPr>
              <p:cNvSpPr/>
              <p:nvPr/>
            </p:nvSpPr>
            <p:spPr>
              <a:xfrm rot="-2700000">
                <a:off x="5937576" y="4093531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1DDC1D8-521E-BD9C-8277-F89CA28BD332}"/>
                  </a:ext>
                </a:extLst>
              </p:cNvPr>
              <p:cNvSpPr/>
              <p:nvPr/>
            </p:nvSpPr>
            <p:spPr>
              <a:xfrm rot="-2700000">
                <a:off x="5948986" y="4203657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4F46E4E-7E16-E4DD-678E-C80330E8AA0C}"/>
                  </a:ext>
                </a:extLst>
              </p:cNvPr>
              <p:cNvSpPr/>
              <p:nvPr/>
            </p:nvSpPr>
            <p:spPr>
              <a:xfrm rot="-2700000">
                <a:off x="6062264" y="4211921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EB0237E-41FE-A26F-019C-FAF8502E91A7}"/>
                  </a:ext>
                </a:extLst>
              </p:cNvPr>
              <p:cNvSpPr/>
              <p:nvPr/>
            </p:nvSpPr>
            <p:spPr>
              <a:xfrm rot="-2700000">
                <a:off x="6253666" y="4173521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8E6BB2F-1519-0A23-A147-832A3E348E29}"/>
                  </a:ext>
                </a:extLst>
              </p:cNvPr>
              <p:cNvSpPr/>
              <p:nvPr/>
            </p:nvSpPr>
            <p:spPr>
              <a:xfrm>
                <a:off x="6585662" y="3640689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DCBD99E-FBA7-E97C-0B41-3484DD876377}"/>
                  </a:ext>
                </a:extLst>
              </p:cNvPr>
              <p:cNvSpPr/>
              <p:nvPr/>
            </p:nvSpPr>
            <p:spPr>
              <a:xfrm>
                <a:off x="6578141" y="3633236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F07FE14-69F7-8E39-7D3F-EDDB13C1BF20}"/>
                  </a:ext>
                </a:extLst>
              </p:cNvPr>
              <p:cNvSpPr/>
              <p:nvPr/>
            </p:nvSpPr>
            <p:spPr>
              <a:xfrm>
                <a:off x="6266322" y="4225858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66BB97F6-E0B9-C0F9-3FE2-FD3075DA549A}"/>
                  </a:ext>
                </a:extLst>
              </p:cNvPr>
              <p:cNvSpPr/>
              <p:nvPr/>
            </p:nvSpPr>
            <p:spPr>
              <a:xfrm>
                <a:off x="6128444" y="4182615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3B51AF2-D3B0-9B92-7D40-B69102DC7F1D}"/>
                  </a:ext>
                </a:extLst>
              </p:cNvPr>
              <p:cNvSpPr/>
              <p:nvPr/>
            </p:nvSpPr>
            <p:spPr>
              <a:xfrm>
                <a:off x="6265787" y="4103226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FBEFF23C-F846-6C7B-92CC-21C03DB820CE}"/>
                  </a:ext>
                </a:extLst>
              </p:cNvPr>
              <p:cNvSpPr/>
              <p:nvPr/>
            </p:nvSpPr>
            <p:spPr>
              <a:xfrm>
                <a:off x="6142497" y="4120313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ABC1D164-B3D1-0F57-3135-D6DC6FE56D80}"/>
                  </a:ext>
                </a:extLst>
              </p:cNvPr>
              <p:cNvSpPr/>
              <p:nvPr/>
            </p:nvSpPr>
            <p:spPr>
              <a:xfrm>
                <a:off x="6258414" y="4095836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722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88C0D5C-5475-0F9E-0AE2-8A99BF7FC915}"/>
                  </a:ext>
                </a:extLst>
              </p:cNvPr>
              <p:cNvSpPr/>
              <p:nvPr/>
            </p:nvSpPr>
            <p:spPr>
              <a:xfrm>
                <a:off x="6120863" y="4112669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331656C-F6F7-3F13-415A-CA2FE862ADE4}"/>
                  </a:ext>
                </a:extLst>
              </p:cNvPr>
              <p:cNvSpPr/>
              <p:nvPr/>
            </p:nvSpPr>
            <p:spPr>
              <a:xfrm>
                <a:off x="6153357" y="3623514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9FFD796-545A-91E8-E9D8-4771D57B5147}"/>
                  </a:ext>
                </a:extLst>
              </p:cNvPr>
              <p:cNvSpPr/>
              <p:nvPr/>
            </p:nvSpPr>
            <p:spPr>
              <a:xfrm>
                <a:off x="6153317" y="3685410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953F513-8C41-4B82-8260-5D155BBDDA96}"/>
                  </a:ext>
                </a:extLst>
              </p:cNvPr>
              <p:cNvSpPr/>
              <p:nvPr/>
            </p:nvSpPr>
            <p:spPr>
              <a:xfrm>
                <a:off x="6145976" y="3616009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D91F1BB-7EF5-708C-B6F0-A4FC2F3734BC}"/>
                  </a:ext>
                </a:extLst>
              </p:cNvPr>
              <p:cNvSpPr/>
              <p:nvPr/>
            </p:nvSpPr>
            <p:spPr>
              <a:xfrm>
                <a:off x="6081482" y="3830901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B27F9E66-6685-2416-3E9F-81C850D10119}"/>
                  </a:ext>
                </a:extLst>
              </p:cNvPr>
              <p:cNvSpPr/>
              <p:nvPr/>
            </p:nvSpPr>
            <p:spPr>
              <a:xfrm>
                <a:off x="6081158" y="3848763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A6BE0B32-9611-8BA7-46E4-2D94FE794A45}"/>
                  </a:ext>
                </a:extLst>
              </p:cNvPr>
              <p:cNvSpPr/>
              <p:nvPr/>
            </p:nvSpPr>
            <p:spPr>
              <a:xfrm>
                <a:off x="6073897" y="3823159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ADE2F04C-4D2A-974F-31EF-7A8BDF5C38C1}"/>
                  </a:ext>
                </a:extLst>
              </p:cNvPr>
              <p:cNvSpPr/>
              <p:nvPr/>
            </p:nvSpPr>
            <p:spPr>
              <a:xfrm>
                <a:off x="6374134" y="3657618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F9FBE80-3027-56F6-2EDD-A06BAF613617}"/>
                  </a:ext>
                </a:extLst>
              </p:cNvPr>
              <p:cNvSpPr/>
              <p:nvPr/>
            </p:nvSpPr>
            <p:spPr>
              <a:xfrm>
                <a:off x="6403268" y="3727805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D1B1309-6C86-6938-E07B-C776A2367C22}"/>
                  </a:ext>
                </a:extLst>
              </p:cNvPr>
              <p:cNvSpPr/>
              <p:nvPr/>
            </p:nvSpPr>
            <p:spPr>
              <a:xfrm>
                <a:off x="6404411" y="3729969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D204CE5D-A08E-FDCA-7C20-1FE550E636F8}"/>
                  </a:ext>
                </a:extLst>
              </p:cNvPr>
              <p:cNvSpPr/>
              <p:nvPr/>
            </p:nvSpPr>
            <p:spPr>
              <a:xfrm>
                <a:off x="6395586" y="3720149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819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E0A24793-ECA8-D4BE-8820-12591F903EEB}"/>
                  </a:ext>
                </a:extLst>
              </p:cNvPr>
              <p:cNvSpPr/>
              <p:nvPr/>
            </p:nvSpPr>
            <p:spPr>
              <a:xfrm>
                <a:off x="6549150" y="3767043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83434AA-4568-8B03-B277-230C55C5C065}"/>
                  </a:ext>
                </a:extLst>
              </p:cNvPr>
              <p:cNvSpPr/>
              <p:nvPr/>
            </p:nvSpPr>
            <p:spPr>
              <a:xfrm>
                <a:off x="6474586" y="3791808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C9FB5A9F-E177-600F-3005-1ABAD3DCB90D}"/>
                  </a:ext>
                </a:extLst>
              </p:cNvPr>
              <p:cNvSpPr/>
              <p:nvPr/>
            </p:nvSpPr>
            <p:spPr>
              <a:xfrm>
                <a:off x="6495208" y="3795709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A9E58A7F-8981-1F7A-B98F-43BA28D6B41C}"/>
                  </a:ext>
                </a:extLst>
              </p:cNvPr>
              <p:cNvSpPr/>
              <p:nvPr/>
            </p:nvSpPr>
            <p:spPr>
              <a:xfrm>
                <a:off x="6568931" y="3771897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C9F2461-50EC-1E59-DD7B-78EB661DE579}"/>
                </a:ext>
              </a:extLst>
            </p:cNvPr>
            <p:cNvSpPr/>
            <p:nvPr/>
          </p:nvSpPr>
          <p:spPr>
            <a:xfrm>
              <a:off x="6921261" y="3688648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310A4437-E60E-9F7E-9B48-386B179BC8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344" y="241513"/>
            <a:ext cx="6493316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58102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Mobile 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4AD21B7-1D39-915B-2F89-AD3C85572B68}"/>
              </a:ext>
            </a:extLst>
          </p:cNvPr>
          <p:cNvSpPr/>
          <p:nvPr userDrawn="1"/>
        </p:nvSpPr>
        <p:spPr>
          <a:xfrm>
            <a:off x="0" y="0"/>
            <a:ext cx="26670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273687" y="983702"/>
            <a:ext cx="7689713" cy="52948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181601" y="6400800"/>
            <a:ext cx="5138056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8633300-F337-8B03-A1CD-F1740A4FB09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5CEE0F5-E652-F7CA-A8E0-B32BF21D69E1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aphic 5">
              <a:extLst>
                <a:ext uri="{FF2B5EF4-FFF2-40B4-BE49-F238E27FC236}">
                  <a16:creationId xmlns:a16="http://schemas.microsoft.com/office/drawing/2014/main" id="{22DCF64A-16DC-085E-39FA-3E85B059AA6E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0CC95F5C-282C-67E5-8BB3-484D733EC425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6CFB1C1-8941-4F7C-B487-39B477E6DD51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55C4C02-EBAF-9363-3F72-35B9DE31988F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B7A15ED-33D6-4948-1280-9DBA5919E997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6A7485E-E280-3561-2F47-6847B4E03B0E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267325C-094A-F043-6909-1AF2F21ABAF9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7F54B22-7EF8-79C9-8E47-BBDC811CDA58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76E2EE8-DA2F-EDD7-E30C-DE3C404704AF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AA9705F-EDD7-FA7A-A113-8ED98749928D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F4500F2-4B7C-217E-C7EC-370546C1F19C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F966FF7-0FBF-0DC9-5B57-E8F8A393507D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6B87476-A2BB-D30B-8A80-0CB7FF167B63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D3E1D79-9485-4BE7-6B5E-54A5C3437C95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4152035-8D81-E75F-A980-05522C57DF91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D9D87B7-D566-CBBF-3363-DDE5776E5521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CD96D7E-738B-F15D-2857-6977465559A1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3963FBC-2868-99E0-4C2D-88E02CF67445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565300E-0736-A1C0-6779-5D9FD71D178F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D787698-B033-BBC7-6DDD-AF07A3206C7C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C32A60B-E36F-0033-117B-60D348D81F20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E7867EB-615F-1C1C-6B4E-CA5F725F6D34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EBA9C15-55EB-82A9-2A13-AD2812D92289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AABB7E7-A92B-C02F-BE21-A6E133FCEF4F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DBB630C-944F-EB9E-54C2-62819F0DFC11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4FA1632-D90C-7F95-ABBC-72D42EACB652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2D692F7-2994-6E62-7AF0-846764908A90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55206D5A-EC3C-B908-25C9-9B32D19284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3686" y="241513"/>
            <a:ext cx="7689714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92290DA9-561F-C0C2-712D-810374372A0A}"/>
              </a:ext>
            </a:extLst>
          </p:cNvPr>
          <p:cNvSpPr>
            <a:spLocks noGrp="1"/>
          </p:cNvSpPr>
          <p:nvPr>
            <p:ph type="pic" idx="1"/>
          </p:nvPr>
        </p:nvSpPr>
        <p:spPr bwMode="gray">
          <a:xfrm>
            <a:off x="1494820" y="790815"/>
            <a:ext cx="2315030" cy="5196327"/>
          </a:xfrm>
          <a:prstGeom prst="roundRect">
            <a:avLst>
              <a:gd name="adj" fmla="val 9211"/>
            </a:avLst>
          </a:prstGeo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CB9B6B6-B614-4F67-7C44-D543EDA49F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92049" y="685800"/>
            <a:ext cx="2554364" cy="538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8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Title, WidePic 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"/>
          <p:cNvSpPr>
            <a:spLocks noGrp="1"/>
          </p:cNvSpPr>
          <p:nvPr>
            <p:ph type="pic" sz="quarter" idx="11"/>
          </p:nvPr>
        </p:nvSpPr>
        <p:spPr>
          <a:xfrm>
            <a:off x="4145280" y="3"/>
            <a:ext cx="8046720" cy="6858000"/>
          </a:xfrm>
          <a:prstGeom prst="rect">
            <a:avLst/>
          </a:prstGeo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3137881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41814B-4C18-416A-9077-906C8084458B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8FF6F9A-DB26-C191-D961-CE75EFC6D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344" y="1861314"/>
            <a:ext cx="3496057" cy="3135371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6000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Title, WidePic 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"/>
          <p:cNvSpPr>
            <a:spLocks noGrp="1"/>
          </p:cNvSpPr>
          <p:nvPr>
            <p:ph type="pic" sz="quarter" idx="11"/>
          </p:nvPr>
        </p:nvSpPr>
        <p:spPr>
          <a:xfrm>
            <a:off x="2" y="3"/>
            <a:ext cx="8046720" cy="6858000"/>
          </a:xfrm>
          <a:prstGeom prst="rect">
            <a:avLst/>
          </a:prstGeo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89924" y="6400800"/>
            <a:ext cx="2029733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C8F80A-BA1B-3FA0-2578-9721ACC5100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83DD56-FF47-0CF2-9777-1035AA6B1C92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aphic 5">
              <a:extLst>
                <a:ext uri="{FF2B5EF4-FFF2-40B4-BE49-F238E27FC236}">
                  <a16:creationId xmlns:a16="http://schemas.microsoft.com/office/drawing/2014/main" id="{10AF3983-FD3B-1D14-7CBE-AD20AA1B35A0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2210940-2B05-CC73-F74C-730B6AC4472B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5EE6C7F-1A62-9B37-AFC4-0459BB9C92AC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7B24CEC-DBF8-1111-9E11-E617E26FE89C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8B5300D-60AE-7CAA-FEC2-80F085AE9025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F04A26A-1E35-BE32-7E4A-48F901F4EEE2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C8DA108-A736-9BA7-C3DD-A473507B0980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D599541-D123-A8FD-9B10-03013722F865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11BFED8-13E1-D144-BCC6-C6D38AF0F65C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94EA0AA-7290-A5E9-0047-634AE9CC5FF2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4056079-9824-23D8-8C71-399AF7038135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D043B3F-2809-3ACC-25FC-FB79B443FBE0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82AA8AA-959E-18C1-0D3F-69202442A2D6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BAAFEF5-FBCA-D7A1-03E7-ED3EDF3400D8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829B9B7-732C-021C-CB1F-942917B00945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7746C04-CAA3-B42C-461B-DAA14CBFDB2B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AE02554-12F6-C951-54A2-08E0DABFBD81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34C041A-0A96-AE1C-19E1-816150B8A87D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61229F0-F245-FA6C-6316-DC510E7112F7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A4A179D-BCB8-7C91-E60C-FE98F52C9A65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65B1F81-735A-E320-FAC3-F35D247F07E4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7AB0369-0653-B9AE-E437-0D8A98B400F1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DB90ADB-4DD6-08CB-B423-A1F9F0E9AE08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D7B80A5-A10C-A3F7-4626-E79E59418B6D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1A8CBC5-E3CE-D6AB-87DC-84CA533FB18C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21447AE-E20A-B0EC-3796-4BCC26C39217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729B647-9A8B-5533-804B-8E4BA50DD6A1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2" name="Title 41">
            <a:extLst>
              <a:ext uri="{FF2B5EF4-FFF2-40B4-BE49-F238E27FC236}">
                <a16:creationId xmlns:a16="http://schemas.microsoft.com/office/drawing/2014/main" id="{3AC0219D-A46B-CB3B-68E5-1E2CD4C104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9924" y="1861314"/>
            <a:ext cx="3673476" cy="3135371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58597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2"/>
          <p:cNvCxnSpPr/>
          <p:nvPr userDrawn="1"/>
        </p:nvCxnSpPr>
        <p:spPr bwMode="gray">
          <a:xfrm>
            <a:off x="1274996" y="5867400"/>
            <a:ext cx="9986433" cy="0"/>
          </a:xfrm>
          <a:prstGeom prst="line">
            <a:avLst/>
          </a:prstGeom>
          <a:ln w="9525">
            <a:gradFill flip="none" rotWithShape="1">
              <a:gsLst>
                <a:gs pos="0">
                  <a:schemeClr val="bg1">
                    <a:lumMod val="50000"/>
                    <a:alpha val="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50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"/>
          <p:cNvCxnSpPr/>
          <p:nvPr userDrawn="1"/>
        </p:nvCxnSpPr>
        <p:spPr bwMode="gray">
          <a:xfrm>
            <a:off x="1274996" y="609600"/>
            <a:ext cx="9986433" cy="0"/>
          </a:xfrm>
          <a:prstGeom prst="line">
            <a:avLst/>
          </a:prstGeom>
          <a:ln w="9525">
            <a:gradFill flip="none" rotWithShape="1">
              <a:gsLst>
                <a:gs pos="0">
                  <a:schemeClr val="bg1">
                    <a:lumMod val="50000"/>
                    <a:alpha val="0"/>
                  </a:schemeClr>
                </a:gs>
                <a:gs pos="83000">
                  <a:schemeClr val="bg1">
                    <a:lumMod val="50000"/>
                  </a:schemeClr>
                </a:gs>
                <a:gs pos="19000">
                  <a:schemeClr val="bg1">
                    <a:lumMod val="50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 bwMode="gray">
          <a:xfrm>
            <a:off x="1514520" y="1861314"/>
            <a:ext cx="9393084" cy="3135371"/>
          </a:xfrm>
        </p:spPr>
        <p:txBody>
          <a:bodyPr anchor="ctr"/>
          <a:lstStyle>
            <a:lvl1pPr marL="0" indent="0" algn="ctr">
              <a:lnSpc>
                <a:spcPct val="90000"/>
              </a:lnSpc>
              <a:defRPr lang="en-US" sz="5400" b="0" kern="1200" baseline="0" dirty="0">
                <a:solidFill>
                  <a:schemeClr val="accent5"/>
                </a:solidFill>
                <a:latin typeface="+mj-lt"/>
                <a:ea typeface="+mn-ea"/>
                <a:cs typeface="Aptos" panose="020B0004020202020204" pitchFamily="34" charset="0"/>
              </a:defRPr>
            </a:lvl1pPr>
          </a:lstStyle>
          <a:p>
            <a:r>
              <a:rPr lang="en-US" dirty="0"/>
              <a:t>Big Statement</a:t>
            </a:r>
          </a:p>
        </p:txBody>
      </p:sp>
      <p:sp>
        <p:nvSpPr>
          <p:cNvPr id="8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9556608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F59852-87B5-671D-E2DF-4235959221B7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21762E1-FE39-A04A-5A7C-062F629FBCB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C1595CE-77F0-5150-5206-6E91A056B653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aphic 5">
              <a:extLst>
                <a:ext uri="{FF2B5EF4-FFF2-40B4-BE49-F238E27FC236}">
                  <a16:creationId xmlns:a16="http://schemas.microsoft.com/office/drawing/2014/main" id="{DE4CBBE8-5EEE-A457-7986-9F7082316D9B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154D977-2F3A-A1DA-EA53-6C671A3EBAE8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EA36BD8F-0026-B7D6-90CF-187B487444F9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AD2E6E2-C54D-4B84-7E7F-F0F8417251C7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FA1D6BA-0A02-52B0-447D-638652D33599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C2C04868-964A-1DBA-BE2E-F46F28BA407A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41502EF-F893-E58E-7F46-2AB2BE433C7B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299A5EB-CC81-A380-8B87-CF062CC51872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5DFAEA3-F0F9-F676-DD89-34743F2D85E0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7226B8C-0086-DCD2-EA5D-7AABAADC1076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776EDE7-2A7B-12BC-1C0C-288DF9B2944B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9A9B0DE-0333-BF37-6AB4-5BAEC1472C3D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885A29-80DD-5FCF-EC5B-0D90D61EE106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48B7816-B681-02E0-34CC-83AA73A6B276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8595DD6-648A-97A0-87B7-CB7C51622977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8DEAC76-2797-5C46-FE69-34AEABCE4F8F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1F58652-1A8A-6B98-97A7-73C50F9AC16E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F01F393-F4DA-504E-F37A-57A63AE894CE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65CA39C-24C0-460C-CD94-1E858954E3BB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6C63B62-B6AD-4A73-54D2-95B007C1D274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5A10A88-D208-F375-6333-49C09BFDCF86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48B9D04-802B-CB10-5803-FFF0315A9F39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583CC31-EFB5-8EBC-F257-CDED45311ABF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CCAE043-1E35-FE2A-A37B-C51BD97B0302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275CF94-929A-BCEB-3E87-22541C3C42EF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D1DAD60-5713-0CE9-5008-6C26AAC17639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DBB8636-41FA-2172-11E8-88D34BC0754F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" name="Slide Number Placeholder 10">
            <a:extLst>
              <a:ext uri="{FF2B5EF4-FFF2-40B4-BE49-F238E27FC236}">
                <a16:creationId xmlns:a16="http://schemas.microsoft.com/office/drawing/2014/main" id="{004DDAB1-9B93-8FBB-E6EF-6BEE234D77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63550" y="983702"/>
            <a:ext cx="11494008" cy="529486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782ECA-2AD1-C3A5-63BE-BAD2DB4BDC84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4D4D972-AAD4-F5EF-4009-BD21792564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948145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dirty="0"/>
            </a:lvl1pPr>
          </a:lstStyle>
          <a:p>
            <a:endParaRPr lang="en-US"/>
          </a:p>
        </p:txBody>
      </p:sp>
      <p:sp>
        <p:nvSpPr>
          <p:cNvPr id="6" name="Slide Number Placeholder 10">
            <a:extLst>
              <a:ext uri="{FF2B5EF4-FFF2-40B4-BE49-F238E27FC236}">
                <a16:creationId xmlns:a16="http://schemas.microsoft.com/office/drawing/2014/main" id="{139FA263-DDD0-0960-D47A-E4E029A32A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0615A74-9BF6-B514-2F52-46371177971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22BD02D-19D9-31DF-4055-144F3608EE26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aphic 5">
              <a:extLst>
                <a:ext uri="{FF2B5EF4-FFF2-40B4-BE49-F238E27FC236}">
                  <a16:creationId xmlns:a16="http://schemas.microsoft.com/office/drawing/2014/main" id="{2F426ABF-0B57-15CE-B11A-8D2F322682FC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1CA3550-E9B5-32CE-4D99-C197E4269A1E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78498EB-6279-2EEF-1C1E-C593FBFBFD67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E17C776-A3DE-9AB7-A7FF-CA17359E6353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667F5EE-4E56-BE1D-1D1D-98F177F5F033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B3E6D3D-351D-CA83-B143-DABAF410C14B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DF4124B-8678-DBF2-E033-E1F254FC9A3D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A8B1528-8060-556B-0D66-B68B435D46E8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7D8F682-9DAE-809A-7654-58804137B2FC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BA87DEA-F79B-8068-ED76-2CF2CD4DE41A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7265009-F95A-2527-EF96-5A75452B2BA7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008E40D-8AFC-2A63-25A4-28B2747B8263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3DDBFC7-AC86-FDAF-3116-E4733A0548E6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432C25C-75A6-A876-64EE-AA0F0E93073E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EF470C0-5181-CCDA-4680-1BF9A91CDFF8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4947B14-9D58-85E2-82E3-BF633E6B5F05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B7DBBB8-14A3-0CDE-1EE6-A28172782258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3AC9F59-312C-EF50-21B9-9CBDE6EC393E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F23E4BC-873D-67B7-4244-A442DD96FA3D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FCA459B-865B-1305-08E6-336ECDB10FF2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B1E2EEA3-3320-AE68-224D-D4052E55F282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0ACE6A9-4BDA-0FCA-492A-2CC7E8E51D2C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B6CDFBA-EFE0-B955-7A00-FA36F31F26C5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8211333-E240-E0E9-B22C-A2A8F8148D51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9DC119A-9323-9BEF-1493-D4C3870F87C5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6E9D5F3-B620-263F-F92E-030A877C0536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56B1368-CB2A-79F4-3007-74701B893944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1F73BD2B-B0E2-9F9E-4036-6DF4095727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0962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. Artbar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955660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E8189-877F-447A-710B-974D604CFD56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A7B2F8-2DC8-CC3F-E79D-906E8A5C0AA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40143" y="6408168"/>
            <a:ext cx="1026949" cy="347026"/>
            <a:chOff x="4895345" y="3023271"/>
            <a:chExt cx="2401280" cy="81143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84BA266-0ED7-ED2D-2A11-04C0218BFE88}"/>
                </a:ext>
              </a:extLst>
            </p:cNvPr>
            <p:cNvSpPr/>
            <p:nvPr/>
          </p:nvSpPr>
          <p:spPr>
            <a:xfrm>
              <a:off x="5861589" y="3095910"/>
              <a:ext cx="1435036" cy="572262"/>
            </a:xfrm>
            <a:custGeom>
              <a:avLst/>
              <a:gdLst>
                <a:gd name="connsiteX0" fmla="*/ 127825 w 1435036"/>
                <a:gd name="connsiteY0" fmla="*/ 306515 h 572262"/>
                <a:gd name="connsiteX1" fmla="*/ 80867 w 1435036"/>
                <a:gd name="connsiteY1" fmla="*/ 284607 h 572262"/>
                <a:gd name="connsiteX2" fmla="*/ 45434 w 1435036"/>
                <a:gd name="connsiteY2" fmla="*/ 256127 h 572262"/>
                <a:gd name="connsiteX3" fmla="*/ 22670 w 1435036"/>
                <a:gd name="connsiteY3" fmla="*/ 216408 h 572262"/>
                <a:gd name="connsiteX4" fmla="*/ 14573 w 1435036"/>
                <a:gd name="connsiteY4" fmla="*/ 160972 h 572262"/>
                <a:gd name="connsiteX5" fmla="*/ 28099 w 1435036"/>
                <a:gd name="connsiteY5" fmla="*/ 91631 h 572262"/>
                <a:gd name="connsiteX6" fmla="*/ 66199 w 1435036"/>
                <a:gd name="connsiteY6" fmla="*/ 41148 h 572262"/>
                <a:gd name="connsiteX7" fmla="*/ 125540 w 1435036"/>
                <a:gd name="connsiteY7" fmla="*/ 10382 h 572262"/>
                <a:gd name="connsiteX8" fmla="*/ 203359 w 1435036"/>
                <a:gd name="connsiteY8" fmla="*/ 0 h 572262"/>
                <a:gd name="connsiteX9" fmla="*/ 276892 w 1435036"/>
                <a:gd name="connsiteY9" fmla="*/ 6953 h 572262"/>
                <a:gd name="connsiteX10" fmla="*/ 348901 w 1435036"/>
                <a:gd name="connsiteY10" fmla="*/ 26956 h 572262"/>
                <a:gd name="connsiteX11" fmla="*/ 324231 w 1435036"/>
                <a:gd name="connsiteY11" fmla="*/ 114776 h 572262"/>
                <a:gd name="connsiteX12" fmla="*/ 300704 w 1435036"/>
                <a:gd name="connsiteY12" fmla="*/ 105537 h 572262"/>
                <a:gd name="connsiteX13" fmla="*/ 275272 w 1435036"/>
                <a:gd name="connsiteY13" fmla="*/ 97822 h 572262"/>
                <a:gd name="connsiteX14" fmla="*/ 244888 w 1435036"/>
                <a:gd name="connsiteY14" fmla="*/ 92773 h 572262"/>
                <a:gd name="connsiteX15" fmla="*/ 206407 w 1435036"/>
                <a:gd name="connsiteY15" fmla="*/ 90869 h 572262"/>
                <a:gd name="connsiteX16" fmla="*/ 179832 w 1435036"/>
                <a:gd name="connsiteY16" fmla="*/ 93154 h 572262"/>
                <a:gd name="connsiteX17" fmla="*/ 155543 w 1435036"/>
                <a:gd name="connsiteY17" fmla="*/ 101632 h 572262"/>
                <a:gd name="connsiteX18" fmla="*/ 137827 w 1435036"/>
                <a:gd name="connsiteY18" fmla="*/ 119729 h 572262"/>
                <a:gd name="connsiteX19" fmla="*/ 130874 w 1435036"/>
                <a:gd name="connsiteY19" fmla="*/ 150971 h 572262"/>
                <a:gd name="connsiteX20" fmla="*/ 136303 w 1435036"/>
                <a:gd name="connsiteY20" fmla="*/ 176784 h 572262"/>
                <a:gd name="connsiteX21" fmla="*/ 150971 w 1435036"/>
                <a:gd name="connsiteY21" fmla="*/ 194500 h 572262"/>
                <a:gd name="connsiteX22" fmla="*/ 171736 w 1435036"/>
                <a:gd name="connsiteY22" fmla="*/ 206788 h 572262"/>
                <a:gd name="connsiteX23" fmla="*/ 194882 w 1435036"/>
                <a:gd name="connsiteY23" fmla="*/ 216408 h 572262"/>
                <a:gd name="connsiteX24" fmla="*/ 241078 w 1435036"/>
                <a:gd name="connsiteY24" fmla="*/ 234125 h 572262"/>
                <a:gd name="connsiteX25" fmla="*/ 294227 w 1435036"/>
                <a:gd name="connsiteY25" fmla="*/ 258032 h 572262"/>
                <a:gd name="connsiteX26" fmla="*/ 334709 w 1435036"/>
                <a:gd name="connsiteY26" fmla="*/ 288417 h 572262"/>
                <a:gd name="connsiteX27" fmla="*/ 360521 w 1435036"/>
                <a:gd name="connsiteY27" fmla="*/ 332327 h 572262"/>
                <a:gd name="connsiteX28" fmla="*/ 369761 w 1435036"/>
                <a:gd name="connsiteY28" fmla="*/ 395859 h 572262"/>
                <a:gd name="connsiteX29" fmla="*/ 355473 w 1435036"/>
                <a:gd name="connsiteY29" fmla="*/ 467487 h 572262"/>
                <a:gd name="connsiteX30" fmla="*/ 314230 w 1435036"/>
                <a:gd name="connsiteY30" fmla="*/ 522922 h 572262"/>
                <a:gd name="connsiteX31" fmla="*/ 247555 w 1435036"/>
                <a:gd name="connsiteY31" fmla="*/ 559118 h 572262"/>
                <a:gd name="connsiteX32" fmla="*/ 156305 w 1435036"/>
                <a:gd name="connsiteY32" fmla="*/ 572167 h 572262"/>
                <a:gd name="connsiteX33" fmla="*/ 110871 w 1435036"/>
                <a:gd name="connsiteY33" fmla="*/ 570643 h 572262"/>
                <a:gd name="connsiteX34" fmla="*/ 72771 w 1435036"/>
                <a:gd name="connsiteY34" fmla="*/ 565595 h 572262"/>
                <a:gd name="connsiteX35" fmla="*/ 36957 w 1435036"/>
                <a:gd name="connsiteY35" fmla="*/ 556736 h 572262"/>
                <a:gd name="connsiteX36" fmla="*/ 0 w 1435036"/>
                <a:gd name="connsiteY36" fmla="*/ 543687 h 572262"/>
                <a:gd name="connsiteX37" fmla="*/ 8477 w 1435036"/>
                <a:gd name="connsiteY37" fmla="*/ 497110 h 572262"/>
                <a:gd name="connsiteX38" fmla="*/ 23146 w 1435036"/>
                <a:gd name="connsiteY38" fmla="*/ 448151 h 572262"/>
                <a:gd name="connsiteX39" fmla="*/ 84011 w 1435036"/>
                <a:gd name="connsiteY39" fmla="*/ 467773 h 572262"/>
                <a:gd name="connsiteX40" fmla="*/ 144875 w 1435036"/>
                <a:gd name="connsiteY40" fmla="*/ 474345 h 572262"/>
                <a:gd name="connsiteX41" fmla="*/ 221171 w 1435036"/>
                <a:gd name="connsiteY41" fmla="*/ 456247 h 572262"/>
                <a:gd name="connsiteX42" fmla="*/ 248888 w 1435036"/>
                <a:gd name="connsiteY42" fmla="*/ 401193 h 572262"/>
                <a:gd name="connsiteX43" fmla="*/ 242316 w 1435036"/>
                <a:gd name="connsiteY43" fmla="*/ 370332 h 572262"/>
                <a:gd name="connsiteX44" fmla="*/ 225362 w 1435036"/>
                <a:gd name="connsiteY44" fmla="*/ 349567 h 572262"/>
                <a:gd name="connsiteX45" fmla="*/ 201835 w 1435036"/>
                <a:gd name="connsiteY45" fmla="*/ 335280 h 572262"/>
                <a:gd name="connsiteX46" fmla="*/ 174879 w 1435036"/>
                <a:gd name="connsiteY46" fmla="*/ 324136 h 572262"/>
                <a:gd name="connsiteX47" fmla="*/ 127921 w 1435036"/>
                <a:gd name="connsiteY47" fmla="*/ 306419 h 572262"/>
                <a:gd name="connsiteX48" fmla="*/ 596265 w 1435036"/>
                <a:gd name="connsiteY48" fmla="*/ 572262 h 572262"/>
                <a:gd name="connsiteX49" fmla="*/ 511874 w 1435036"/>
                <a:gd name="connsiteY49" fmla="*/ 556451 h 572262"/>
                <a:gd name="connsiteX50" fmla="*/ 452533 w 1435036"/>
                <a:gd name="connsiteY50" fmla="*/ 512540 h 572262"/>
                <a:gd name="connsiteX51" fmla="*/ 417100 w 1435036"/>
                <a:gd name="connsiteY51" fmla="*/ 446722 h 572262"/>
                <a:gd name="connsiteX52" fmla="*/ 405193 w 1435036"/>
                <a:gd name="connsiteY52" fmla="*/ 365093 h 572262"/>
                <a:gd name="connsiteX53" fmla="*/ 417100 w 1435036"/>
                <a:gd name="connsiteY53" fmla="*/ 282702 h 572262"/>
                <a:gd name="connsiteX54" fmla="*/ 452533 w 1435036"/>
                <a:gd name="connsiteY54" fmla="*/ 216027 h 572262"/>
                <a:gd name="connsiteX55" fmla="*/ 511874 w 1435036"/>
                <a:gd name="connsiteY55" fmla="*/ 171736 h 572262"/>
                <a:gd name="connsiteX56" fmla="*/ 596265 w 1435036"/>
                <a:gd name="connsiteY56" fmla="*/ 155543 h 572262"/>
                <a:gd name="connsiteX57" fmla="*/ 681038 w 1435036"/>
                <a:gd name="connsiteY57" fmla="*/ 171736 h 572262"/>
                <a:gd name="connsiteX58" fmla="*/ 741140 w 1435036"/>
                <a:gd name="connsiteY58" fmla="*/ 216027 h 572262"/>
                <a:gd name="connsiteX59" fmla="*/ 776573 w 1435036"/>
                <a:gd name="connsiteY59" fmla="*/ 282702 h 572262"/>
                <a:gd name="connsiteX60" fmla="*/ 788099 w 1435036"/>
                <a:gd name="connsiteY60" fmla="*/ 365093 h 572262"/>
                <a:gd name="connsiteX61" fmla="*/ 776573 w 1435036"/>
                <a:gd name="connsiteY61" fmla="*/ 446722 h 572262"/>
                <a:gd name="connsiteX62" fmla="*/ 741140 w 1435036"/>
                <a:gd name="connsiteY62" fmla="*/ 512540 h 572262"/>
                <a:gd name="connsiteX63" fmla="*/ 681038 w 1435036"/>
                <a:gd name="connsiteY63" fmla="*/ 556451 h 572262"/>
                <a:gd name="connsiteX64" fmla="*/ 596265 w 1435036"/>
                <a:gd name="connsiteY64" fmla="*/ 572262 h 572262"/>
                <a:gd name="connsiteX65" fmla="*/ 596265 w 1435036"/>
                <a:gd name="connsiteY65" fmla="*/ 489013 h 572262"/>
                <a:gd name="connsiteX66" fmla="*/ 658273 w 1435036"/>
                <a:gd name="connsiteY66" fmla="*/ 457009 h 572262"/>
                <a:gd name="connsiteX67" fmla="*/ 677132 w 1435036"/>
                <a:gd name="connsiteY67" fmla="*/ 364903 h 572262"/>
                <a:gd name="connsiteX68" fmla="*/ 658273 w 1435036"/>
                <a:gd name="connsiteY68" fmla="*/ 272796 h 572262"/>
                <a:gd name="connsiteX69" fmla="*/ 596265 w 1435036"/>
                <a:gd name="connsiteY69" fmla="*/ 240792 h 572262"/>
                <a:gd name="connsiteX70" fmla="*/ 535019 w 1435036"/>
                <a:gd name="connsiteY70" fmla="*/ 272796 h 572262"/>
                <a:gd name="connsiteX71" fmla="*/ 516160 w 1435036"/>
                <a:gd name="connsiteY71" fmla="*/ 364903 h 572262"/>
                <a:gd name="connsiteX72" fmla="*/ 535019 w 1435036"/>
                <a:gd name="connsiteY72" fmla="*/ 457009 h 572262"/>
                <a:gd name="connsiteX73" fmla="*/ 596265 w 1435036"/>
                <a:gd name="connsiteY73" fmla="*/ 489013 h 572262"/>
                <a:gd name="connsiteX74" fmla="*/ 851249 w 1435036"/>
                <a:gd name="connsiteY74" fmla="*/ 164687 h 572262"/>
                <a:gd name="connsiteX75" fmla="*/ 873252 w 1435036"/>
                <a:gd name="connsiteY75" fmla="*/ 161258 h 572262"/>
                <a:gd name="connsiteX76" fmla="*/ 896017 w 1435036"/>
                <a:gd name="connsiteY76" fmla="*/ 160115 h 572262"/>
                <a:gd name="connsiteX77" fmla="*/ 918782 w 1435036"/>
                <a:gd name="connsiteY77" fmla="*/ 161639 h 572262"/>
                <a:gd name="connsiteX78" fmla="*/ 940689 w 1435036"/>
                <a:gd name="connsiteY78" fmla="*/ 165545 h 572262"/>
                <a:gd name="connsiteX79" fmla="*/ 944975 w 1435036"/>
                <a:gd name="connsiteY79" fmla="*/ 176689 h 572262"/>
                <a:gd name="connsiteX80" fmla="*/ 948404 w 1435036"/>
                <a:gd name="connsiteY80" fmla="*/ 192119 h 572262"/>
                <a:gd name="connsiteX81" fmla="*/ 951071 w 1435036"/>
                <a:gd name="connsiteY81" fmla="*/ 208312 h 572262"/>
                <a:gd name="connsiteX82" fmla="*/ 952976 w 1435036"/>
                <a:gd name="connsiteY82" fmla="*/ 221742 h 572262"/>
                <a:gd name="connsiteX83" fmla="*/ 994601 w 1435036"/>
                <a:gd name="connsiteY83" fmla="*/ 178975 h 572262"/>
                <a:gd name="connsiteX84" fmla="*/ 1056227 w 1435036"/>
                <a:gd name="connsiteY84" fmla="*/ 160115 h 572262"/>
                <a:gd name="connsiteX85" fmla="*/ 1073944 w 1435036"/>
                <a:gd name="connsiteY85" fmla="*/ 160877 h 572262"/>
                <a:gd name="connsiteX86" fmla="*/ 1088612 w 1435036"/>
                <a:gd name="connsiteY86" fmla="*/ 163163 h 572262"/>
                <a:gd name="connsiteX87" fmla="*/ 1090898 w 1435036"/>
                <a:gd name="connsiteY87" fmla="*/ 180880 h 572262"/>
                <a:gd name="connsiteX88" fmla="*/ 1091660 w 1435036"/>
                <a:gd name="connsiteY88" fmla="*/ 201644 h 572262"/>
                <a:gd name="connsiteX89" fmla="*/ 1090517 w 1435036"/>
                <a:gd name="connsiteY89" fmla="*/ 230124 h 572262"/>
                <a:gd name="connsiteX90" fmla="*/ 1086326 w 1435036"/>
                <a:gd name="connsiteY90" fmla="*/ 259366 h 572262"/>
                <a:gd name="connsiteX91" fmla="*/ 1067467 w 1435036"/>
                <a:gd name="connsiteY91" fmla="*/ 257842 h 572262"/>
                <a:gd name="connsiteX92" fmla="*/ 1054799 w 1435036"/>
                <a:gd name="connsiteY92" fmla="*/ 257842 h 572262"/>
                <a:gd name="connsiteX93" fmla="*/ 1025557 w 1435036"/>
                <a:gd name="connsiteY93" fmla="*/ 260509 h 572262"/>
                <a:gd name="connsiteX94" fmla="*/ 994791 w 1435036"/>
                <a:gd name="connsiteY94" fmla="*/ 274796 h 572262"/>
                <a:gd name="connsiteX95" fmla="*/ 970502 w 1435036"/>
                <a:gd name="connsiteY95" fmla="*/ 309467 h 572262"/>
                <a:gd name="connsiteX96" fmla="*/ 960882 w 1435036"/>
                <a:gd name="connsiteY96" fmla="*/ 374142 h 572262"/>
                <a:gd name="connsiteX97" fmla="*/ 960882 w 1435036"/>
                <a:gd name="connsiteY97" fmla="*/ 563690 h 572262"/>
                <a:gd name="connsiteX98" fmla="*/ 933164 w 1435036"/>
                <a:gd name="connsiteY98" fmla="*/ 566738 h 572262"/>
                <a:gd name="connsiteX99" fmla="*/ 906209 w 1435036"/>
                <a:gd name="connsiteY99" fmla="*/ 567500 h 572262"/>
                <a:gd name="connsiteX100" fmla="*/ 879634 w 1435036"/>
                <a:gd name="connsiteY100" fmla="*/ 566738 h 572262"/>
                <a:gd name="connsiteX101" fmla="*/ 851535 w 1435036"/>
                <a:gd name="connsiteY101" fmla="*/ 563690 h 572262"/>
                <a:gd name="connsiteX102" fmla="*/ 851535 w 1435036"/>
                <a:gd name="connsiteY102" fmla="*/ 164592 h 572262"/>
                <a:gd name="connsiteX103" fmla="*/ 1328833 w 1435036"/>
                <a:gd name="connsiteY103" fmla="*/ 301085 h 572262"/>
                <a:gd name="connsiteX104" fmla="*/ 1322642 w 1435036"/>
                <a:gd name="connsiteY104" fmla="*/ 271082 h 572262"/>
                <a:gd name="connsiteX105" fmla="*/ 1305687 w 1435036"/>
                <a:gd name="connsiteY105" fmla="*/ 252984 h 572262"/>
                <a:gd name="connsiteX106" fmla="*/ 1279112 w 1435036"/>
                <a:gd name="connsiteY106" fmla="*/ 244126 h 572262"/>
                <a:gd name="connsiteX107" fmla="*/ 1244060 w 1435036"/>
                <a:gd name="connsiteY107" fmla="*/ 241840 h 572262"/>
                <a:gd name="connsiteX108" fmla="*/ 1155478 w 1435036"/>
                <a:gd name="connsiteY108" fmla="*/ 258032 h 572262"/>
                <a:gd name="connsiteX109" fmla="*/ 1139285 w 1435036"/>
                <a:gd name="connsiteY109" fmla="*/ 220313 h 572262"/>
                <a:gd name="connsiteX110" fmla="*/ 1133856 w 1435036"/>
                <a:gd name="connsiteY110" fmla="*/ 177927 h 572262"/>
                <a:gd name="connsiteX111" fmla="*/ 1201674 w 1435036"/>
                <a:gd name="connsiteY111" fmla="*/ 160972 h 572262"/>
                <a:gd name="connsiteX112" fmla="*/ 1264825 w 1435036"/>
                <a:gd name="connsiteY112" fmla="*/ 155543 h 572262"/>
                <a:gd name="connsiteX113" fmla="*/ 1389983 w 1435036"/>
                <a:gd name="connsiteY113" fmla="*/ 194024 h 572262"/>
                <a:gd name="connsiteX114" fmla="*/ 1435036 w 1435036"/>
                <a:gd name="connsiteY114" fmla="*/ 317278 h 572262"/>
                <a:gd name="connsiteX115" fmla="*/ 1435036 w 1435036"/>
                <a:gd name="connsiteY115" fmla="*/ 548354 h 572262"/>
                <a:gd name="connsiteX116" fmla="*/ 1369505 w 1435036"/>
                <a:gd name="connsiteY116" fmla="*/ 564547 h 572262"/>
                <a:gd name="connsiteX117" fmla="*/ 1282446 w 1435036"/>
                <a:gd name="connsiteY117" fmla="*/ 572262 h 572262"/>
                <a:gd name="connsiteX118" fmla="*/ 1210437 w 1435036"/>
                <a:gd name="connsiteY118" fmla="*/ 565309 h 572262"/>
                <a:gd name="connsiteX119" fmla="*/ 1154240 w 1435036"/>
                <a:gd name="connsiteY119" fmla="*/ 542163 h 572262"/>
                <a:gd name="connsiteX120" fmla="*/ 1118044 w 1435036"/>
                <a:gd name="connsiteY120" fmla="*/ 500539 h 572262"/>
                <a:gd name="connsiteX121" fmla="*/ 1105376 w 1435036"/>
                <a:gd name="connsiteY121" fmla="*/ 438150 h 572262"/>
                <a:gd name="connsiteX122" fmla="*/ 1121188 w 1435036"/>
                <a:gd name="connsiteY122" fmla="*/ 376142 h 572262"/>
                <a:gd name="connsiteX123" fmla="*/ 1162050 w 1435036"/>
                <a:gd name="connsiteY123" fmla="*/ 336042 h 572262"/>
                <a:gd name="connsiteX124" fmla="*/ 1217867 w 1435036"/>
                <a:gd name="connsiteY124" fmla="*/ 314420 h 572262"/>
                <a:gd name="connsiteX125" fmla="*/ 1279493 w 1435036"/>
                <a:gd name="connsiteY125" fmla="*/ 307848 h 572262"/>
                <a:gd name="connsiteX126" fmla="*/ 1328833 w 1435036"/>
                <a:gd name="connsiteY126" fmla="*/ 310134 h 572262"/>
                <a:gd name="connsiteX127" fmla="*/ 1328833 w 1435036"/>
                <a:gd name="connsiteY127" fmla="*/ 300895 h 572262"/>
                <a:gd name="connsiteX128" fmla="*/ 1328833 w 1435036"/>
                <a:gd name="connsiteY128" fmla="*/ 380429 h 572262"/>
                <a:gd name="connsiteX129" fmla="*/ 1308830 w 1435036"/>
                <a:gd name="connsiteY129" fmla="*/ 377762 h 572262"/>
                <a:gd name="connsiteX130" fmla="*/ 1289590 w 1435036"/>
                <a:gd name="connsiteY130" fmla="*/ 376619 h 572262"/>
                <a:gd name="connsiteX131" fmla="*/ 1229868 w 1435036"/>
                <a:gd name="connsiteY131" fmla="*/ 390049 h 572262"/>
                <a:gd name="connsiteX132" fmla="*/ 1207960 w 1435036"/>
                <a:gd name="connsiteY132" fmla="*/ 433578 h 572262"/>
                <a:gd name="connsiteX133" fmla="*/ 1216438 w 1435036"/>
                <a:gd name="connsiteY133" fmla="*/ 464344 h 572262"/>
                <a:gd name="connsiteX134" fmla="*/ 1236821 w 1435036"/>
                <a:gd name="connsiteY134" fmla="*/ 480155 h 572262"/>
                <a:gd name="connsiteX135" fmla="*/ 1262253 w 1435036"/>
                <a:gd name="connsiteY135" fmla="*/ 486346 h 572262"/>
                <a:gd name="connsiteX136" fmla="*/ 1285780 w 1435036"/>
                <a:gd name="connsiteY136" fmla="*/ 487490 h 572262"/>
                <a:gd name="connsiteX137" fmla="*/ 1308926 w 1435036"/>
                <a:gd name="connsiteY137" fmla="*/ 485584 h 572262"/>
                <a:gd name="connsiteX138" fmla="*/ 1328928 w 1435036"/>
                <a:gd name="connsiteY138" fmla="*/ 482060 h 572262"/>
                <a:gd name="connsiteX139" fmla="*/ 1328928 w 1435036"/>
                <a:gd name="connsiteY139" fmla="*/ 380333 h 57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435036" h="572262">
                  <a:moveTo>
                    <a:pt x="127825" y="306515"/>
                  </a:moveTo>
                  <a:cubicBezTo>
                    <a:pt x="110395" y="299847"/>
                    <a:pt x="94679" y="292513"/>
                    <a:pt x="80867" y="284607"/>
                  </a:cubicBezTo>
                  <a:cubicBezTo>
                    <a:pt x="66961" y="276606"/>
                    <a:pt x="55150" y="267176"/>
                    <a:pt x="45434" y="256127"/>
                  </a:cubicBezTo>
                  <a:cubicBezTo>
                    <a:pt x="35719" y="245078"/>
                    <a:pt x="28099" y="231838"/>
                    <a:pt x="22670" y="216408"/>
                  </a:cubicBezTo>
                  <a:cubicBezTo>
                    <a:pt x="17240" y="200978"/>
                    <a:pt x="14573" y="182499"/>
                    <a:pt x="14573" y="160972"/>
                  </a:cubicBezTo>
                  <a:cubicBezTo>
                    <a:pt x="14573" y="134779"/>
                    <a:pt x="19050" y="111633"/>
                    <a:pt x="28099" y="91631"/>
                  </a:cubicBezTo>
                  <a:cubicBezTo>
                    <a:pt x="37052" y="71628"/>
                    <a:pt x="49816" y="54769"/>
                    <a:pt x="66199" y="41148"/>
                  </a:cubicBezTo>
                  <a:cubicBezTo>
                    <a:pt x="82677" y="27527"/>
                    <a:pt x="102394" y="17240"/>
                    <a:pt x="125540" y="10382"/>
                  </a:cubicBezTo>
                  <a:cubicBezTo>
                    <a:pt x="148685" y="3429"/>
                    <a:pt x="174593" y="0"/>
                    <a:pt x="203359" y="0"/>
                  </a:cubicBezTo>
                  <a:cubicBezTo>
                    <a:pt x="229553" y="0"/>
                    <a:pt x="254032" y="2286"/>
                    <a:pt x="276892" y="6953"/>
                  </a:cubicBezTo>
                  <a:cubicBezTo>
                    <a:pt x="299752" y="11621"/>
                    <a:pt x="323755" y="18288"/>
                    <a:pt x="348901" y="26956"/>
                  </a:cubicBezTo>
                  <a:cubicBezTo>
                    <a:pt x="345853" y="56769"/>
                    <a:pt x="337566" y="86011"/>
                    <a:pt x="324231" y="114776"/>
                  </a:cubicBezTo>
                  <a:cubicBezTo>
                    <a:pt x="316516" y="111728"/>
                    <a:pt x="308705" y="108585"/>
                    <a:pt x="300704" y="105537"/>
                  </a:cubicBezTo>
                  <a:cubicBezTo>
                    <a:pt x="292703" y="102489"/>
                    <a:pt x="284226" y="99917"/>
                    <a:pt x="275272" y="97822"/>
                  </a:cubicBezTo>
                  <a:cubicBezTo>
                    <a:pt x="266319" y="95821"/>
                    <a:pt x="256127" y="94107"/>
                    <a:pt x="244888" y="92773"/>
                  </a:cubicBezTo>
                  <a:cubicBezTo>
                    <a:pt x="233553" y="91535"/>
                    <a:pt x="220694" y="90869"/>
                    <a:pt x="206407" y="90869"/>
                  </a:cubicBezTo>
                  <a:cubicBezTo>
                    <a:pt x="197644" y="90869"/>
                    <a:pt x="188786" y="91631"/>
                    <a:pt x="179832" y="93154"/>
                  </a:cubicBezTo>
                  <a:cubicBezTo>
                    <a:pt x="170879" y="94679"/>
                    <a:pt x="162782" y="97536"/>
                    <a:pt x="155543" y="101632"/>
                  </a:cubicBezTo>
                  <a:cubicBezTo>
                    <a:pt x="148304" y="105727"/>
                    <a:pt x="142494" y="111728"/>
                    <a:pt x="137827" y="119729"/>
                  </a:cubicBezTo>
                  <a:cubicBezTo>
                    <a:pt x="133255" y="127730"/>
                    <a:pt x="130874" y="138113"/>
                    <a:pt x="130874" y="150971"/>
                  </a:cubicBezTo>
                  <a:cubicBezTo>
                    <a:pt x="130874" y="161258"/>
                    <a:pt x="132683" y="169831"/>
                    <a:pt x="136303" y="176784"/>
                  </a:cubicBezTo>
                  <a:cubicBezTo>
                    <a:pt x="139922" y="183737"/>
                    <a:pt x="144780" y="189643"/>
                    <a:pt x="150971" y="194500"/>
                  </a:cubicBezTo>
                  <a:cubicBezTo>
                    <a:pt x="157163" y="199358"/>
                    <a:pt x="164021" y="203454"/>
                    <a:pt x="171736" y="206788"/>
                  </a:cubicBezTo>
                  <a:cubicBezTo>
                    <a:pt x="179451" y="210121"/>
                    <a:pt x="187166" y="213360"/>
                    <a:pt x="194882" y="216408"/>
                  </a:cubicBezTo>
                  <a:lnTo>
                    <a:pt x="241078" y="234125"/>
                  </a:lnTo>
                  <a:cubicBezTo>
                    <a:pt x="260604" y="241840"/>
                    <a:pt x="278321" y="249841"/>
                    <a:pt x="294227" y="258032"/>
                  </a:cubicBezTo>
                  <a:cubicBezTo>
                    <a:pt x="310134" y="266224"/>
                    <a:pt x="323659" y="276416"/>
                    <a:pt x="334709" y="288417"/>
                  </a:cubicBezTo>
                  <a:cubicBezTo>
                    <a:pt x="345758" y="300514"/>
                    <a:pt x="354330" y="315087"/>
                    <a:pt x="360521" y="332327"/>
                  </a:cubicBezTo>
                  <a:cubicBezTo>
                    <a:pt x="366713" y="349567"/>
                    <a:pt x="369761" y="370713"/>
                    <a:pt x="369761" y="395859"/>
                  </a:cubicBezTo>
                  <a:cubicBezTo>
                    <a:pt x="369761" y="421005"/>
                    <a:pt x="364998" y="445961"/>
                    <a:pt x="355473" y="467487"/>
                  </a:cubicBezTo>
                  <a:cubicBezTo>
                    <a:pt x="345948" y="489013"/>
                    <a:pt x="332232" y="507492"/>
                    <a:pt x="314230" y="522922"/>
                  </a:cubicBezTo>
                  <a:cubicBezTo>
                    <a:pt x="296228" y="538353"/>
                    <a:pt x="274034" y="550450"/>
                    <a:pt x="247555" y="559118"/>
                  </a:cubicBezTo>
                  <a:cubicBezTo>
                    <a:pt x="221075" y="567880"/>
                    <a:pt x="190691" y="572167"/>
                    <a:pt x="156305" y="572167"/>
                  </a:cubicBezTo>
                  <a:cubicBezTo>
                    <a:pt x="139351" y="572167"/>
                    <a:pt x="124206" y="571691"/>
                    <a:pt x="110871" y="570643"/>
                  </a:cubicBezTo>
                  <a:cubicBezTo>
                    <a:pt x="97536" y="569595"/>
                    <a:pt x="84772" y="567976"/>
                    <a:pt x="72771" y="565595"/>
                  </a:cubicBezTo>
                  <a:cubicBezTo>
                    <a:pt x="60674" y="563309"/>
                    <a:pt x="48768" y="560356"/>
                    <a:pt x="36957" y="556736"/>
                  </a:cubicBezTo>
                  <a:cubicBezTo>
                    <a:pt x="25146" y="553117"/>
                    <a:pt x="12763" y="548830"/>
                    <a:pt x="0" y="543687"/>
                  </a:cubicBezTo>
                  <a:cubicBezTo>
                    <a:pt x="1524" y="528828"/>
                    <a:pt x="4382" y="513302"/>
                    <a:pt x="8477" y="497110"/>
                  </a:cubicBezTo>
                  <a:cubicBezTo>
                    <a:pt x="12573" y="480917"/>
                    <a:pt x="17431" y="464630"/>
                    <a:pt x="23146" y="448151"/>
                  </a:cubicBezTo>
                  <a:cubicBezTo>
                    <a:pt x="44672" y="456914"/>
                    <a:pt x="64961" y="463487"/>
                    <a:pt x="84011" y="467773"/>
                  </a:cubicBezTo>
                  <a:cubicBezTo>
                    <a:pt x="102965" y="472154"/>
                    <a:pt x="123349" y="474345"/>
                    <a:pt x="144875" y="474345"/>
                  </a:cubicBezTo>
                  <a:cubicBezTo>
                    <a:pt x="177260" y="474345"/>
                    <a:pt x="202692" y="468344"/>
                    <a:pt x="221171" y="456247"/>
                  </a:cubicBezTo>
                  <a:cubicBezTo>
                    <a:pt x="239649" y="444151"/>
                    <a:pt x="248888" y="425863"/>
                    <a:pt x="248888" y="401193"/>
                  </a:cubicBezTo>
                  <a:cubicBezTo>
                    <a:pt x="248888" y="388906"/>
                    <a:pt x="246697" y="378619"/>
                    <a:pt x="242316" y="370332"/>
                  </a:cubicBezTo>
                  <a:cubicBezTo>
                    <a:pt x="237934" y="362141"/>
                    <a:pt x="232315" y="355187"/>
                    <a:pt x="225362" y="349567"/>
                  </a:cubicBezTo>
                  <a:cubicBezTo>
                    <a:pt x="218408" y="343948"/>
                    <a:pt x="210598" y="339185"/>
                    <a:pt x="201835" y="335280"/>
                  </a:cubicBezTo>
                  <a:cubicBezTo>
                    <a:pt x="193072" y="331375"/>
                    <a:pt x="184118" y="327660"/>
                    <a:pt x="174879" y="324136"/>
                  </a:cubicBezTo>
                  <a:lnTo>
                    <a:pt x="127921" y="306419"/>
                  </a:lnTo>
                  <a:close/>
                  <a:moveTo>
                    <a:pt x="596265" y="572262"/>
                  </a:moveTo>
                  <a:cubicBezTo>
                    <a:pt x="563880" y="572262"/>
                    <a:pt x="535781" y="567023"/>
                    <a:pt x="511874" y="556451"/>
                  </a:cubicBezTo>
                  <a:cubicBezTo>
                    <a:pt x="487966" y="545973"/>
                    <a:pt x="468249" y="531305"/>
                    <a:pt x="452533" y="512540"/>
                  </a:cubicBezTo>
                  <a:cubicBezTo>
                    <a:pt x="436817" y="493776"/>
                    <a:pt x="425005" y="471869"/>
                    <a:pt x="417100" y="446722"/>
                  </a:cubicBezTo>
                  <a:cubicBezTo>
                    <a:pt x="409099" y="421576"/>
                    <a:pt x="405193" y="394335"/>
                    <a:pt x="405193" y="365093"/>
                  </a:cubicBezTo>
                  <a:cubicBezTo>
                    <a:pt x="405193" y="335851"/>
                    <a:pt x="409194" y="308324"/>
                    <a:pt x="417100" y="282702"/>
                  </a:cubicBezTo>
                  <a:cubicBezTo>
                    <a:pt x="425101" y="256984"/>
                    <a:pt x="436912" y="234791"/>
                    <a:pt x="452533" y="216027"/>
                  </a:cubicBezTo>
                  <a:cubicBezTo>
                    <a:pt x="468154" y="197263"/>
                    <a:pt x="487966" y="182499"/>
                    <a:pt x="511874" y="171736"/>
                  </a:cubicBezTo>
                  <a:cubicBezTo>
                    <a:pt x="535781" y="160972"/>
                    <a:pt x="563880" y="155543"/>
                    <a:pt x="596265" y="155543"/>
                  </a:cubicBezTo>
                  <a:cubicBezTo>
                    <a:pt x="628650" y="155543"/>
                    <a:pt x="656844" y="160972"/>
                    <a:pt x="681038" y="171736"/>
                  </a:cubicBezTo>
                  <a:cubicBezTo>
                    <a:pt x="705136" y="182499"/>
                    <a:pt x="725234" y="197263"/>
                    <a:pt x="741140" y="216027"/>
                  </a:cubicBezTo>
                  <a:cubicBezTo>
                    <a:pt x="757047" y="234791"/>
                    <a:pt x="768858" y="256984"/>
                    <a:pt x="776573" y="282702"/>
                  </a:cubicBezTo>
                  <a:cubicBezTo>
                    <a:pt x="784289" y="308420"/>
                    <a:pt x="788099" y="335851"/>
                    <a:pt x="788099" y="365093"/>
                  </a:cubicBezTo>
                  <a:cubicBezTo>
                    <a:pt x="788099" y="394335"/>
                    <a:pt x="784289" y="421576"/>
                    <a:pt x="776573" y="446722"/>
                  </a:cubicBezTo>
                  <a:cubicBezTo>
                    <a:pt x="768858" y="471869"/>
                    <a:pt x="757047" y="493871"/>
                    <a:pt x="741140" y="512540"/>
                  </a:cubicBezTo>
                  <a:cubicBezTo>
                    <a:pt x="725234" y="531305"/>
                    <a:pt x="705231" y="545973"/>
                    <a:pt x="681038" y="556451"/>
                  </a:cubicBezTo>
                  <a:cubicBezTo>
                    <a:pt x="656844" y="566928"/>
                    <a:pt x="628650" y="572262"/>
                    <a:pt x="596265" y="572262"/>
                  </a:cubicBezTo>
                  <a:moveTo>
                    <a:pt x="596265" y="489013"/>
                  </a:moveTo>
                  <a:cubicBezTo>
                    <a:pt x="625030" y="489013"/>
                    <a:pt x="645700" y="478346"/>
                    <a:pt x="658273" y="457009"/>
                  </a:cubicBezTo>
                  <a:cubicBezTo>
                    <a:pt x="670846" y="435674"/>
                    <a:pt x="677132" y="405003"/>
                    <a:pt x="677132" y="364903"/>
                  </a:cubicBezTo>
                  <a:cubicBezTo>
                    <a:pt x="677132" y="324803"/>
                    <a:pt x="670846" y="294132"/>
                    <a:pt x="658273" y="272796"/>
                  </a:cubicBezTo>
                  <a:cubicBezTo>
                    <a:pt x="645700" y="251460"/>
                    <a:pt x="625030" y="240792"/>
                    <a:pt x="596265" y="240792"/>
                  </a:cubicBezTo>
                  <a:cubicBezTo>
                    <a:pt x="567500" y="240792"/>
                    <a:pt x="547592" y="251460"/>
                    <a:pt x="535019" y="272796"/>
                  </a:cubicBezTo>
                  <a:cubicBezTo>
                    <a:pt x="522446" y="294132"/>
                    <a:pt x="516160" y="324803"/>
                    <a:pt x="516160" y="364903"/>
                  </a:cubicBezTo>
                  <a:cubicBezTo>
                    <a:pt x="516160" y="405003"/>
                    <a:pt x="522446" y="435674"/>
                    <a:pt x="535019" y="457009"/>
                  </a:cubicBezTo>
                  <a:cubicBezTo>
                    <a:pt x="547592" y="478346"/>
                    <a:pt x="567976" y="489013"/>
                    <a:pt x="596265" y="489013"/>
                  </a:cubicBezTo>
                  <a:moveTo>
                    <a:pt x="851249" y="164687"/>
                  </a:moveTo>
                  <a:cubicBezTo>
                    <a:pt x="858965" y="163163"/>
                    <a:pt x="866299" y="162020"/>
                    <a:pt x="873252" y="161258"/>
                  </a:cubicBezTo>
                  <a:cubicBezTo>
                    <a:pt x="880205" y="160496"/>
                    <a:pt x="887730" y="160115"/>
                    <a:pt x="896017" y="160115"/>
                  </a:cubicBezTo>
                  <a:cubicBezTo>
                    <a:pt x="903732" y="160115"/>
                    <a:pt x="911257" y="160592"/>
                    <a:pt x="918782" y="161639"/>
                  </a:cubicBezTo>
                  <a:cubicBezTo>
                    <a:pt x="926211" y="162687"/>
                    <a:pt x="933545" y="163925"/>
                    <a:pt x="940689" y="165545"/>
                  </a:cubicBezTo>
                  <a:cubicBezTo>
                    <a:pt x="942213" y="168116"/>
                    <a:pt x="943642" y="171831"/>
                    <a:pt x="944975" y="176689"/>
                  </a:cubicBezTo>
                  <a:cubicBezTo>
                    <a:pt x="946214" y="181546"/>
                    <a:pt x="947357" y="186690"/>
                    <a:pt x="948404" y="192119"/>
                  </a:cubicBezTo>
                  <a:cubicBezTo>
                    <a:pt x="949452" y="197549"/>
                    <a:pt x="950309" y="202883"/>
                    <a:pt x="951071" y="208312"/>
                  </a:cubicBezTo>
                  <a:cubicBezTo>
                    <a:pt x="951833" y="213741"/>
                    <a:pt x="952500" y="218218"/>
                    <a:pt x="952976" y="221742"/>
                  </a:cubicBezTo>
                  <a:cubicBezTo>
                    <a:pt x="964311" y="205835"/>
                    <a:pt x="978122" y="191548"/>
                    <a:pt x="994601" y="178975"/>
                  </a:cubicBezTo>
                  <a:cubicBezTo>
                    <a:pt x="1011079" y="166402"/>
                    <a:pt x="1031558" y="160115"/>
                    <a:pt x="1056227" y="160115"/>
                  </a:cubicBezTo>
                  <a:cubicBezTo>
                    <a:pt x="1061371" y="160115"/>
                    <a:pt x="1067276" y="160401"/>
                    <a:pt x="1073944" y="160877"/>
                  </a:cubicBezTo>
                  <a:cubicBezTo>
                    <a:pt x="1080611" y="161354"/>
                    <a:pt x="1085469" y="162211"/>
                    <a:pt x="1088612" y="163163"/>
                  </a:cubicBezTo>
                  <a:cubicBezTo>
                    <a:pt x="1089660" y="168307"/>
                    <a:pt x="1090422" y="174212"/>
                    <a:pt x="1090898" y="180880"/>
                  </a:cubicBezTo>
                  <a:cubicBezTo>
                    <a:pt x="1091375" y="187547"/>
                    <a:pt x="1091660" y="194500"/>
                    <a:pt x="1091660" y="201644"/>
                  </a:cubicBezTo>
                  <a:cubicBezTo>
                    <a:pt x="1091660" y="210407"/>
                    <a:pt x="1091279" y="219837"/>
                    <a:pt x="1090517" y="230124"/>
                  </a:cubicBezTo>
                  <a:cubicBezTo>
                    <a:pt x="1089755" y="240411"/>
                    <a:pt x="1088327" y="250126"/>
                    <a:pt x="1086326" y="259366"/>
                  </a:cubicBezTo>
                  <a:cubicBezTo>
                    <a:pt x="1080707" y="258318"/>
                    <a:pt x="1074420" y="257842"/>
                    <a:pt x="1067467" y="257842"/>
                  </a:cubicBezTo>
                  <a:lnTo>
                    <a:pt x="1054799" y="257842"/>
                  </a:lnTo>
                  <a:cubicBezTo>
                    <a:pt x="1046035" y="257842"/>
                    <a:pt x="1036320" y="258699"/>
                    <a:pt x="1025557" y="260509"/>
                  </a:cubicBezTo>
                  <a:cubicBezTo>
                    <a:pt x="1014793" y="262319"/>
                    <a:pt x="1004507" y="267081"/>
                    <a:pt x="994791" y="274796"/>
                  </a:cubicBezTo>
                  <a:cubicBezTo>
                    <a:pt x="984980" y="282512"/>
                    <a:pt x="976979" y="294037"/>
                    <a:pt x="970502" y="309467"/>
                  </a:cubicBezTo>
                  <a:cubicBezTo>
                    <a:pt x="964025" y="324898"/>
                    <a:pt x="960882" y="346424"/>
                    <a:pt x="960882" y="374142"/>
                  </a:cubicBezTo>
                  <a:lnTo>
                    <a:pt x="960882" y="563690"/>
                  </a:lnTo>
                  <a:cubicBezTo>
                    <a:pt x="951643" y="565213"/>
                    <a:pt x="942403" y="566261"/>
                    <a:pt x="933164" y="566738"/>
                  </a:cubicBezTo>
                  <a:cubicBezTo>
                    <a:pt x="923925" y="567214"/>
                    <a:pt x="914972" y="567500"/>
                    <a:pt x="906209" y="567500"/>
                  </a:cubicBezTo>
                  <a:cubicBezTo>
                    <a:pt x="897445" y="567500"/>
                    <a:pt x="888587" y="567214"/>
                    <a:pt x="879634" y="566738"/>
                  </a:cubicBezTo>
                  <a:cubicBezTo>
                    <a:pt x="870680" y="566261"/>
                    <a:pt x="861251" y="565213"/>
                    <a:pt x="851535" y="563690"/>
                  </a:cubicBezTo>
                  <a:lnTo>
                    <a:pt x="851535" y="164592"/>
                  </a:lnTo>
                  <a:close/>
                  <a:moveTo>
                    <a:pt x="1328833" y="301085"/>
                  </a:moveTo>
                  <a:cubicBezTo>
                    <a:pt x="1328833" y="288798"/>
                    <a:pt x="1326737" y="278797"/>
                    <a:pt x="1322642" y="271082"/>
                  </a:cubicBezTo>
                  <a:cubicBezTo>
                    <a:pt x="1318546" y="263366"/>
                    <a:pt x="1312926" y="257366"/>
                    <a:pt x="1305687" y="252984"/>
                  </a:cubicBezTo>
                  <a:cubicBezTo>
                    <a:pt x="1298448" y="248603"/>
                    <a:pt x="1289590" y="245650"/>
                    <a:pt x="1279112" y="244126"/>
                  </a:cubicBezTo>
                  <a:cubicBezTo>
                    <a:pt x="1268540" y="242602"/>
                    <a:pt x="1256919" y="241840"/>
                    <a:pt x="1244060" y="241840"/>
                  </a:cubicBezTo>
                  <a:cubicBezTo>
                    <a:pt x="1216343" y="241840"/>
                    <a:pt x="1186815" y="247269"/>
                    <a:pt x="1155478" y="258032"/>
                  </a:cubicBezTo>
                  <a:cubicBezTo>
                    <a:pt x="1148239" y="244697"/>
                    <a:pt x="1142905" y="232124"/>
                    <a:pt x="1139285" y="220313"/>
                  </a:cubicBezTo>
                  <a:cubicBezTo>
                    <a:pt x="1135666" y="208502"/>
                    <a:pt x="1133856" y="194405"/>
                    <a:pt x="1133856" y="177927"/>
                  </a:cubicBezTo>
                  <a:cubicBezTo>
                    <a:pt x="1156430" y="170212"/>
                    <a:pt x="1179005" y="164592"/>
                    <a:pt x="1201674" y="160972"/>
                  </a:cubicBezTo>
                  <a:cubicBezTo>
                    <a:pt x="1224248" y="157353"/>
                    <a:pt x="1245299" y="155543"/>
                    <a:pt x="1264825" y="155543"/>
                  </a:cubicBezTo>
                  <a:cubicBezTo>
                    <a:pt x="1318260" y="155543"/>
                    <a:pt x="1359980" y="168402"/>
                    <a:pt x="1389983" y="194024"/>
                  </a:cubicBezTo>
                  <a:cubicBezTo>
                    <a:pt x="1419987" y="219742"/>
                    <a:pt x="1435036" y="260795"/>
                    <a:pt x="1435036" y="317278"/>
                  </a:cubicBezTo>
                  <a:lnTo>
                    <a:pt x="1435036" y="548354"/>
                  </a:lnTo>
                  <a:cubicBezTo>
                    <a:pt x="1417034" y="553974"/>
                    <a:pt x="1395222" y="559403"/>
                    <a:pt x="1369505" y="564547"/>
                  </a:cubicBezTo>
                  <a:cubicBezTo>
                    <a:pt x="1343787" y="569690"/>
                    <a:pt x="1314831" y="572262"/>
                    <a:pt x="1282446" y="572262"/>
                  </a:cubicBezTo>
                  <a:cubicBezTo>
                    <a:pt x="1256252" y="572262"/>
                    <a:pt x="1232249" y="569976"/>
                    <a:pt x="1210437" y="565309"/>
                  </a:cubicBezTo>
                  <a:cubicBezTo>
                    <a:pt x="1188625" y="560642"/>
                    <a:pt x="1169860" y="553022"/>
                    <a:pt x="1154240" y="542163"/>
                  </a:cubicBezTo>
                  <a:cubicBezTo>
                    <a:pt x="1138523" y="531400"/>
                    <a:pt x="1126522" y="517493"/>
                    <a:pt x="1118044" y="500539"/>
                  </a:cubicBezTo>
                  <a:cubicBezTo>
                    <a:pt x="1109567" y="483584"/>
                    <a:pt x="1105376" y="462820"/>
                    <a:pt x="1105376" y="438150"/>
                  </a:cubicBezTo>
                  <a:cubicBezTo>
                    <a:pt x="1105376" y="413480"/>
                    <a:pt x="1110615" y="392811"/>
                    <a:pt x="1121188" y="376142"/>
                  </a:cubicBezTo>
                  <a:cubicBezTo>
                    <a:pt x="1131665" y="359474"/>
                    <a:pt x="1145286" y="346138"/>
                    <a:pt x="1162050" y="336042"/>
                  </a:cubicBezTo>
                  <a:cubicBezTo>
                    <a:pt x="1178719" y="326041"/>
                    <a:pt x="1197388" y="318802"/>
                    <a:pt x="1217867" y="314420"/>
                  </a:cubicBezTo>
                  <a:cubicBezTo>
                    <a:pt x="1238441" y="310039"/>
                    <a:pt x="1258919" y="307848"/>
                    <a:pt x="1279493" y="307848"/>
                  </a:cubicBezTo>
                  <a:cubicBezTo>
                    <a:pt x="1294352" y="307848"/>
                    <a:pt x="1310831" y="308610"/>
                    <a:pt x="1328833" y="310134"/>
                  </a:cubicBezTo>
                  <a:lnTo>
                    <a:pt x="1328833" y="300895"/>
                  </a:lnTo>
                  <a:close/>
                  <a:moveTo>
                    <a:pt x="1328833" y="380429"/>
                  </a:moveTo>
                  <a:cubicBezTo>
                    <a:pt x="1322642" y="379381"/>
                    <a:pt x="1315974" y="378524"/>
                    <a:pt x="1308830" y="377762"/>
                  </a:cubicBezTo>
                  <a:cubicBezTo>
                    <a:pt x="1301591" y="377000"/>
                    <a:pt x="1295210" y="376619"/>
                    <a:pt x="1289590" y="376619"/>
                  </a:cubicBezTo>
                  <a:cubicBezTo>
                    <a:pt x="1264444" y="376619"/>
                    <a:pt x="1244536" y="381095"/>
                    <a:pt x="1229868" y="390049"/>
                  </a:cubicBezTo>
                  <a:cubicBezTo>
                    <a:pt x="1215200" y="399002"/>
                    <a:pt x="1207960" y="413575"/>
                    <a:pt x="1207960" y="433578"/>
                  </a:cubicBezTo>
                  <a:cubicBezTo>
                    <a:pt x="1207960" y="446913"/>
                    <a:pt x="1210818" y="457200"/>
                    <a:pt x="1216438" y="464344"/>
                  </a:cubicBezTo>
                  <a:cubicBezTo>
                    <a:pt x="1222058" y="471583"/>
                    <a:pt x="1228916" y="476821"/>
                    <a:pt x="1236821" y="480155"/>
                  </a:cubicBezTo>
                  <a:cubicBezTo>
                    <a:pt x="1244822" y="483489"/>
                    <a:pt x="1253300" y="485584"/>
                    <a:pt x="1262253" y="486346"/>
                  </a:cubicBezTo>
                  <a:cubicBezTo>
                    <a:pt x="1271207" y="487109"/>
                    <a:pt x="1279112" y="487490"/>
                    <a:pt x="1285780" y="487490"/>
                  </a:cubicBezTo>
                  <a:cubicBezTo>
                    <a:pt x="1293495" y="487490"/>
                    <a:pt x="1301210" y="486823"/>
                    <a:pt x="1308926" y="485584"/>
                  </a:cubicBezTo>
                  <a:cubicBezTo>
                    <a:pt x="1316641" y="484346"/>
                    <a:pt x="1323308" y="483108"/>
                    <a:pt x="1328928" y="482060"/>
                  </a:cubicBezTo>
                  <a:lnTo>
                    <a:pt x="1328928" y="380333"/>
                  </a:lnTo>
                  <a:close/>
                </a:path>
              </a:pathLst>
            </a:custGeom>
            <a:solidFill>
              <a:srgbClr val="3B3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5">
              <a:extLst>
                <a:ext uri="{FF2B5EF4-FFF2-40B4-BE49-F238E27FC236}">
                  <a16:creationId xmlns:a16="http://schemas.microsoft.com/office/drawing/2014/main" id="{FBC60E86-AFDE-71D9-8F9D-47B859F000EE}"/>
                </a:ext>
              </a:extLst>
            </p:cNvPr>
            <p:cNvGrpSpPr/>
            <p:nvPr/>
          </p:nvGrpSpPr>
          <p:grpSpPr>
            <a:xfrm>
              <a:off x="4895345" y="3023271"/>
              <a:ext cx="860952" cy="811435"/>
              <a:chOff x="4895345" y="3023271"/>
              <a:chExt cx="860952" cy="81143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69B1AA8-DB06-B1A5-4A24-EA2AC2ABB827}"/>
                  </a:ext>
                </a:extLst>
              </p:cNvPr>
              <p:cNvSpPr/>
              <p:nvPr/>
            </p:nvSpPr>
            <p:spPr>
              <a:xfrm rot="-2700000">
                <a:off x="4877904" y="3500793"/>
                <a:ext cx="420338" cy="124777"/>
              </a:xfrm>
              <a:custGeom>
                <a:avLst/>
                <a:gdLst>
                  <a:gd name="connsiteX0" fmla="*/ 0 w 420338"/>
                  <a:gd name="connsiteY0" fmla="*/ 0 h 124777"/>
                  <a:gd name="connsiteX1" fmla="*/ 420338 w 420338"/>
                  <a:gd name="connsiteY1" fmla="*/ 0 h 124777"/>
                  <a:gd name="connsiteX2" fmla="*/ 420338 w 420338"/>
                  <a:gd name="connsiteY2" fmla="*/ 124777 h 124777"/>
                  <a:gd name="connsiteX3" fmla="*/ 0 w 420338"/>
                  <a:gd name="connsiteY3" fmla="*/ 124777 h 1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124777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124777"/>
                    </a:lnTo>
                    <a:lnTo>
                      <a:pt x="0" y="12477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AC42672-C0A2-7B71-1DE6-708C0D6093F7}"/>
                  </a:ext>
                </a:extLst>
              </p:cNvPr>
              <p:cNvSpPr/>
              <p:nvPr/>
            </p:nvSpPr>
            <p:spPr>
              <a:xfrm rot="-2700000">
                <a:off x="4889314" y="3610919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301483F-C9D5-3CB9-E98B-3B3CB906E48F}"/>
                  </a:ext>
                </a:extLst>
              </p:cNvPr>
              <p:cNvSpPr/>
              <p:nvPr/>
            </p:nvSpPr>
            <p:spPr>
              <a:xfrm rot="-2700000">
                <a:off x="5002592" y="3619183"/>
                <a:ext cx="420338" cy="78390"/>
              </a:xfrm>
              <a:custGeom>
                <a:avLst/>
                <a:gdLst>
                  <a:gd name="connsiteX0" fmla="*/ 0 w 420338"/>
                  <a:gd name="connsiteY0" fmla="*/ 0 h 78390"/>
                  <a:gd name="connsiteX1" fmla="*/ 420338 w 420338"/>
                  <a:gd name="connsiteY1" fmla="*/ 0 h 78390"/>
                  <a:gd name="connsiteX2" fmla="*/ 420338 w 420338"/>
                  <a:gd name="connsiteY2" fmla="*/ 78391 h 78390"/>
                  <a:gd name="connsiteX3" fmla="*/ 0 w 420338"/>
                  <a:gd name="connsiteY3" fmla="*/ 78391 h 7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338" h="78390">
                    <a:moveTo>
                      <a:pt x="0" y="0"/>
                    </a:moveTo>
                    <a:lnTo>
                      <a:pt x="420338" y="0"/>
                    </a:lnTo>
                    <a:lnTo>
                      <a:pt x="420338" y="78391"/>
                    </a:lnTo>
                    <a:lnTo>
                      <a:pt x="0" y="78391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9C04E1FE-6C2A-1EA7-A684-2CA621BC06F4}"/>
                  </a:ext>
                </a:extLst>
              </p:cNvPr>
              <p:cNvSpPr/>
              <p:nvPr/>
            </p:nvSpPr>
            <p:spPr>
              <a:xfrm rot="-2700000">
                <a:off x="5193994" y="3580783"/>
                <a:ext cx="360997" cy="56197"/>
              </a:xfrm>
              <a:custGeom>
                <a:avLst/>
                <a:gdLst>
                  <a:gd name="connsiteX0" fmla="*/ 0 w 360997"/>
                  <a:gd name="connsiteY0" fmla="*/ 0 h 56197"/>
                  <a:gd name="connsiteX1" fmla="*/ 360997 w 360997"/>
                  <a:gd name="connsiteY1" fmla="*/ 0 h 56197"/>
                  <a:gd name="connsiteX2" fmla="*/ 360997 w 360997"/>
                  <a:gd name="connsiteY2" fmla="*/ 56197 h 56197"/>
                  <a:gd name="connsiteX3" fmla="*/ 0 w 360997"/>
                  <a:gd name="connsiteY3" fmla="*/ 56197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0997" h="56197">
                    <a:moveTo>
                      <a:pt x="0" y="0"/>
                    </a:moveTo>
                    <a:lnTo>
                      <a:pt x="360997" y="0"/>
                    </a:lnTo>
                    <a:lnTo>
                      <a:pt x="360997" y="56197"/>
                    </a:lnTo>
                    <a:lnTo>
                      <a:pt x="0" y="56197"/>
                    </a:lnTo>
                    <a:close/>
                  </a:path>
                </a:pathLst>
              </a:custGeom>
              <a:gradFill>
                <a:gsLst>
                  <a:gs pos="0">
                    <a:srgbClr val="5195AA"/>
                  </a:gs>
                  <a:gs pos="50000">
                    <a:srgbClr val="98B8CE">
                      <a:alpha val="49804"/>
                    </a:srgbClr>
                  </a:gs>
                  <a:gs pos="100000">
                    <a:srgbClr val="DFDBF2">
                      <a:alpha val="0"/>
                    </a:srgbClr>
                  </a:gs>
                </a:gsLst>
                <a:lin ang="108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D6D228B-898A-B61E-5EBF-5A5C02F4E0FB}"/>
                  </a:ext>
                </a:extLst>
              </p:cNvPr>
              <p:cNvSpPr/>
              <p:nvPr/>
            </p:nvSpPr>
            <p:spPr>
              <a:xfrm>
                <a:off x="5525990" y="3047951"/>
                <a:ext cx="222860" cy="245158"/>
              </a:xfrm>
              <a:custGeom>
                <a:avLst/>
                <a:gdLst>
                  <a:gd name="connsiteX0" fmla="*/ 39943 w 222860"/>
                  <a:gd name="connsiteY0" fmla="*/ 84154 h 245158"/>
                  <a:gd name="connsiteX1" fmla="*/ 209202 w 222860"/>
                  <a:gd name="connsiteY1" fmla="*/ 8144 h 245158"/>
                  <a:gd name="connsiteX2" fmla="*/ 163387 w 222860"/>
                  <a:gd name="connsiteY2" fmla="*/ 187976 h 245158"/>
                  <a:gd name="connsiteX3" fmla="*/ 20988 w 222860"/>
                  <a:gd name="connsiteY3" fmla="*/ 232077 h 245158"/>
                  <a:gd name="connsiteX4" fmla="*/ 39943 w 222860"/>
                  <a:gd name="connsiteY4" fmla="*/ 84249 h 245158"/>
                  <a:gd name="connsiteX5" fmla="*/ 39943 w 222860"/>
                  <a:gd name="connsiteY5" fmla="*/ 84249 h 24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860" h="245158">
                    <a:moveTo>
                      <a:pt x="39943" y="84154"/>
                    </a:moveTo>
                    <a:cubicBezTo>
                      <a:pt x="84615" y="31290"/>
                      <a:pt x="175102" y="-20431"/>
                      <a:pt x="209202" y="8144"/>
                    </a:cubicBezTo>
                    <a:cubicBezTo>
                      <a:pt x="243397" y="36910"/>
                      <a:pt x="207868" y="134827"/>
                      <a:pt x="163387" y="187976"/>
                    </a:cubicBezTo>
                    <a:cubicBezTo>
                      <a:pt x="118714" y="240840"/>
                      <a:pt x="55088" y="260652"/>
                      <a:pt x="20988" y="232077"/>
                    </a:cubicBezTo>
                    <a:cubicBezTo>
                      <a:pt x="-13207" y="203312"/>
                      <a:pt x="-4729" y="137113"/>
                      <a:pt x="39943" y="84249"/>
                    </a:cubicBezTo>
                    <a:lnTo>
                      <a:pt x="39943" y="84249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85733CA3-7B3F-3464-181F-FA2259F2DA2C}"/>
                  </a:ext>
                </a:extLst>
              </p:cNvPr>
              <p:cNvSpPr/>
              <p:nvPr/>
            </p:nvSpPr>
            <p:spPr>
              <a:xfrm>
                <a:off x="5518469" y="3040498"/>
                <a:ext cx="237828" cy="259897"/>
              </a:xfrm>
              <a:custGeom>
                <a:avLst/>
                <a:gdLst>
                  <a:gd name="connsiteX0" fmla="*/ 139380 w 237828"/>
                  <a:gd name="connsiteY0" fmla="*/ 29790 h 259897"/>
                  <a:gd name="connsiteX1" fmla="*/ 53179 w 237828"/>
                  <a:gd name="connsiteY1" fmla="*/ 96465 h 259897"/>
                  <a:gd name="connsiteX2" fmla="*/ 15841 w 237828"/>
                  <a:gd name="connsiteY2" fmla="*/ 175617 h 259897"/>
                  <a:gd name="connsiteX3" fmla="*/ 33367 w 237828"/>
                  <a:gd name="connsiteY3" fmla="*/ 233815 h 259897"/>
                  <a:gd name="connsiteX4" fmla="*/ 93660 w 237828"/>
                  <a:gd name="connsiteY4" fmla="*/ 240959 h 259897"/>
                  <a:gd name="connsiteX5" fmla="*/ 165288 w 237828"/>
                  <a:gd name="connsiteY5" fmla="*/ 190667 h 259897"/>
                  <a:gd name="connsiteX6" fmla="*/ 216247 w 237828"/>
                  <a:gd name="connsiteY6" fmla="*/ 94369 h 259897"/>
                  <a:gd name="connsiteX7" fmla="*/ 222819 w 237828"/>
                  <a:gd name="connsiteY7" fmla="*/ 48840 h 259897"/>
                  <a:gd name="connsiteX8" fmla="*/ 212056 w 237828"/>
                  <a:gd name="connsiteY8" fmla="*/ 21408 h 259897"/>
                  <a:gd name="connsiteX9" fmla="*/ 183195 w 237828"/>
                  <a:gd name="connsiteY9" fmla="*/ 15502 h 259897"/>
                  <a:gd name="connsiteX10" fmla="*/ 139571 w 237828"/>
                  <a:gd name="connsiteY10" fmla="*/ 29790 h 259897"/>
                  <a:gd name="connsiteX11" fmla="*/ 139571 w 237828"/>
                  <a:gd name="connsiteY11" fmla="*/ 29790 h 259897"/>
                  <a:gd name="connsiteX12" fmla="*/ 181290 w 237828"/>
                  <a:gd name="connsiteY12" fmla="*/ 548 h 259897"/>
                  <a:gd name="connsiteX13" fmla="*/ 221486 w 237828"/>
                  <a:gd name="connsiteY13" fmla="*/ 9882 h 259897"/>
                  <a:gd name="connsiteX14" fmla="*/ 221486 w 237828"/>
                  <a:gd name="connsiteY14" fmla="*/ 9882 h 259897"/>
                  <a:gd name="connsiteX15" fmla="*/ 237678 w 237828"/>
                  <a:gd name="connsiteY15" fmla="*/ 47887 h 259897"/>
                  <a:gd name="connsiteX16" fmla="*/ 230439 w 237828"/>
                  <a:gd name="connsiteY16" fmla="*/ 98370 h 259897"/>
                  <a:gd name="connsiteX17" fmla="*/ 176623 w 237828"/>
                  <a:gd name="connsiteY17" fmla="*/ 200097 h 259897"/>
                  <a:gd name="connsiteX18" fmla="*/ 176623 w 237828"/>
                  <a:gd name="connsiteY18" fmla="*/ 200097 h 259897"/>
                  <a:gd name="connsiteX19" fmla="*/ 97947 w 237828"/>
                  <a:gd name="connsiteY19" fmla="*/ 254961 h 259897"/>
                  <a:gd name="connsiteX20" fmla="*/ 23652 w 237828"/>
                  <a:gd name="connsiteY20" fmla="*/ 245055 h 259897"/>
                  <a:gd name="connsiteX21" fmla="*/ 23652 w 237828"/>
                  <a:gd name="connsiteY21" fmla="*/ 245055 h 259897"/>
                  <a:gd name="connsiteX22" fmla="*/ 982 w 237828"/>
                  <a:gd name="connsiteY22" fmla="*/ 173427 h 259897"/>
                  <a:gd name="connsiteX23" fmla="*/ 41749 w 237828"/>
                  <a:gd name="connsiteY23" fmla="*/ 86559 h 259897"/>
                  <a:gd name="connsiteX24" fmla="*/ 132808 w 237828"/>
                  <a:gd name="connsiteY24" fmla="*/ 16074 h 259897"/>
                  <a:gd name="connsiteX25" fmla="*/ 181386 w 237828"/>
                  <a:gd name="connsiteY25" fmla="*/ 262 h 259897"/>
                  <a:gd name="connsiteX26" fmla="*/ 181386 w 237828"/>
                  <a:gd name="connsiteY26" fmla="*/ 453 h 259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7828" h="259897">
                    <a:moveTo>
                      <a:pt x="139380" y="29790"/>
                    </a:moveTo>
                    <a:cubicBezTo>
                      <a:pt x="107853" y="45315"/>
                      <a:pt x="74896" y="70842"/>
                      <a:pt x="53179" y="96465"/>
                    </a:cubicBezTo>
                    <a:cubicBezTo>
                      <a:pt x="31653" y="121992"/>
                      <a:pt x="19080" y="150471"/>
                      <a:pt x="15841" y="175617"/>
                    </a:cubicBezTo>
                    <a:cubicBezTo>
                      <a:pt x="12603" y="200859"/>
                      <a:pt x="18794" y="221623"/>
                      <a:pt x="33367" y="233815"/>
                    </a:cubicBezTo>
                    <a:cubicBezTo>
                      <a:pt x="47845" y="245817"/>
                      <a:pt x="69276" y="248388"/>
                      <a:pt x="93660" y="240959"/>
                    </a:cubicBezTo>
                    <a:cubicBezTo>
                      <a:pt x="117854" y="233529"/>
                      <a:pt x="143762" y="216289"/>
                      <a:pt x="165288" y="190667"/>
                    </a:cubicBezTo>
                    <a:cubicBezTo>
                      <a:pt x="186815" y="164949"/>
                      <a:pt x="206341" y="128088"/>
                      <a:pt x="216247" y="94369"/>
                    </a:cubicBezTo>
                    <a:cubicBezTo>
                      <a:pt x="221200" y="77510"/>
                      <a:pt x="223581" y="61794"/>
                      <a:pt x="222819" y="48840"/>
                    </a:cubicBezTo>
                    <a:cubicBezTo>
                      <a:pt x="222153" y="35790"/>
                      <a:pt x="218343" y="26742"/>
                      <a:pt x="212056" y="21408"/>
                    </a:cubicBezTo>
                    <a:cubicBezTo>
                      <a:pt x="205770" y="16169"/>
                      <a:pt x="196054" y="13978"/>
                      <a:pt x="183195" y="15502"/>
                    </a:cubicBezTo>
                    <a:cubicBezTo>
                      <a:pt x="170337" y="17026"/>
                      <a:pt x="155287" y="22074"/>
                      <a:pt x="139571" y="29790"/>
                    </a:cubicBezTo>
                    <a:lnTo>
                      <a:pt x="139571" y="29790"/>
                    </a:lnTo>
                    <a:close/>
                    <a:moveTo>
                      <a:pt x="181290" y="548"/>
                    </a:moveTo>
                    <a:cubicBezTo>
                      <a:pt x="196340" y="-1167"/>
                      <a:pt x="210818" y="929"/>
                      <a:pt x="221486" y="9882"/>
                    </a:cubicBezTo>
                    <a:lnTo>
                      <a:pt x="221486" y="9882"/>
                    </a:lnTo>
                    <a:cubicBezTo>
                      <a:pt x="232249" y="18931"/>
                      <a:pt x="236821" y="32838"/>
                      <a:pt x="237678" y="47887"/>
                    </a:cubicBezTo>
                    <a:cubicBezTo>
                      <a:pt x="238536" y="63127"/>
                      <a:pt x="235678" y="80558"/>
                      <a:pt x="230439" y="98370"/>
                    </a:cubicBezTo>
                    <a:cubicBezTo>
                      <a:pt x="219962" y="133993"/>
                      <a:pt x="199483" y="172760"/>
                      <a:pt x="176623" y="200097"/>
                    </a:cubicBezTo>
                    <a:lnTo>
                      <a:pt x="176623" y="200097"/>
                    </a:lnTo>
                    <a:cubicBezTo>
                      <a:pt x="153477" y="227529"/>
                      <a:pt x="125188" y="246579"/>
                      <a:pt x="97947" y="254961"/>
                    </a:cubicBezTo>
                    <a:cubicBezTo>
                      <a:pt x="70705" y="263438"/>
                      <a:pt x="43273" y="261533"/>
                      <a:pt x="23652" y="245055"/>
                    </a:cubicBezTo>
                    <a:lnTo>
                      <a:pt x="23652" y="245055"/>
                    </a:lnTo>
                    <a:cubicBezTo>
                      <a:pt x="3935" y="228577"/>
                      <a:pt x="-2733" y="201811"/>
                      <a:pt x="982" y="173427"/>
                    </a:cubicBezTo>
                    <a:cubicBezTo>
                      <a:pt x="4602" y="145042"/>
                      <a:pt x="18603" y="113991"/>
                      <a:pt x="41749" y="86559"/>
                    </a:cubicBezTo>
                    <a:cubicBezTo>
                      <a:pt x="64800" y="59222"/>
                      <a:pt x="99375" y="32552"/>
                      <a:pt x="132808" y="16074"/>
                    </a:cubicBezTo>
                    <a:cubicBezTo>
                      <a:pt x="149477" y="7882"/>
                      <a:pt x="166241" y="2072"/>
                      <a:pt x="181386" y="262"/>
                    </a:cubicBezTo>
                    <a:lnTo>
                      <a:pt x="181386" y="45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8841CBD-480B-2B64-3463-127AF2811222}"/>
                  </a:ext>
                </a:extLst>
              </p:cNvPr>
              <p:cNvSpPr/>
              <p:nvPr/>
            </p:nvSpPr>
            <p:spPr>
              <a:xfrm>
                <a:off x="5206650" y="3633120"/>
                <a:ext cx="117443" cy="49667"/>
              </a:xfrm>
              <a:custGeom>
                <a:avLst/>
                <a:gdLst>
                  <a:gd name="connsiteX0" fmla="*/ 0 w 117443"/>
                  <a:gd name="connsiteY0" fmla="*/ 8096 h 49667"/>
                  <a:gd name="connsiteX1" fmla="*/ 17621 w 117443"/>
                  <a:gd name="connsiteY1" fmla="*/ 45053 h 49667"/>
                  <a:gd name="connsiteX2" fmla="*/ 117443 w 117443"/>
                  <a:gd name="connsiteY2" fmla="*/ 0 h 49667"/>
                  <a:gd name="connsiteX3" fmla="*/ 37338 w 117443"/>
                  <a:gd name="connsiteY3" fmla="*/ 10287 h 49667"/>
                  <a:gd name="connsiteX4" fmla="*/ 0 w 117443"/>
                  <a:gd name="connsiteY4" fmla="*/ 8001 h 49667"/>
                  <a:gd name="connsiteX5" fmla="*/ 0 w 117443"/>
                  <a:gd name="connsiteY5" fmla="*/ 8001 h 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7443" h="49667">
                    <a:moveTo>
                      <a:pt x="0" y="8096"/>
                    </a:moveTo>
                    <a:cubicBezTo>
                      <a:pt x="1333" y="24575"/>
                      <a:pt x="6763" y="38291"/>
                      <a:pt x="17621" y="45053"/>
                    </a:cubicBezTo>
                    <a:cubicBezTo>
                      <a:pt x="43148" y="61055"/>
                      <a:pt x="90488" y="32861"/>
                      <a:pt x="117443" y="0"/>
                    </a:cubicBezTo>
                    <a:cubicBezTo>
                      <a:pt x="93155" y="6572"/>
                      <a:pt x="66008" y="10287"/>
                      <a:pt x="37338" y="10287"/>
                    </a:cubicBezTo>
                    <a:cubicBezTo>
                      <a:pt x="24575" y="10097"/>
                      <a:pt x="12002" y="9335"/>
                      <a:pt x="0" y="8001"/>
                    </a:cubicBezTo>
                    <a:lnTo>
                      <a:pt x="0" y="8001"/>
                    </a:ln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551583E-1A12-9F62-D9A4-9EC6F9DD4F7A}"/>
                  </a:ext>
                </a:extLst>
              </p:cNvPr>
              <p:cNvSpPr/>
              <p:nvPr/>
            </p:nvSpPr>
            <p:spPr>
              <a:xfrm>
                <a:off x="5068772" y="3589877"/>
                <a:ext cx="127400" cy="106439"/>
              </a:xfrm>
              <a:custGeom>
                <a:avLst/>
                <a:gdLst>
                  <a:gd name="connsiteX0" fmla="*/ 14053 w 127400"/>
                  <a:gd name="connsiteY0" fmla="*/ 0 h 106439"/>
                  <a:gd name="connsiteX1" fmla="*/ 15577 w 127400"/>
                  <a:gd name="connsiteY1" fmla="*/ 100775 h 106439"/>
                  <a:gd name="connsiteX2" fmla="*/ 127401 w 127400"/>
                  <a:gd name="connsiteY2" fmla="*/ 49911 h 106439"/>
                  <a:gd name="connsiteX3" fmla="*/ 14053 w 127400"/>
                  <a:gd name="connsiteY3" fmla="*/ 0 h 10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400" h="106439">
                    <a:moveTo>
                      <a:pt x="14053" y="0"/>
                    </a:moveTo>
                    <a:cubicBezTo>
                      <a:pt x="-2425" y="36957"/>
                      <a:pt x="-7378" y="84868"/>
                      <a:pt x="15577" y="100775"/>
                    </a:cubicBezTo>
                    <a:cubicBezTo>
                      <a:pt x="43200" y="120301"/>
                      <a:pt x="101112" y="85916"/>
                      <a:pt x="127401" y="49911"/>
                    </a:cubicBezTo>
                    <a:cubicBezTo>
                      <a:pt x="78347" y="42577"/>
                      <a:pt x="37675" y="24384"/>
                      <a:pt x="14053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94785F7-DC66-EA92-F4FD-2FB743AA40CD}"/>
                  </a:ext>
                </a:extLst>
              </p:cNvPr>
              <p:cNvSpPr/>
              <p:nvPr/>
            </p:nvSpPr>
            <p:spPr>
              <a:xfrm>
                <a:off x="5206115" y="3510488"/>
                <a:ext cx="142826" cy="132728"/>
              </a:xfrm>
              <a:custGeom>
                <a:avLst/>
                <a:gdLst>
                  <a:gd name="connsiteX0" fmla="*/ 117884 w 142826"/>
                  <a:gd name="connsiteY0" fmla="*/ 7475 h 132728"/>
                  <a:gd name="connsiteX1" fmla="*/ 22348 w 142826"/>
                  <a:gd name="connsiteY1" fmla="*/ 43289 h 132728"/>
                  <a:gd name="connsiteX2" fmla="*/ 9013 w 142826"/>
                  <a:gd name="connsiteY2" fmla="*/ 72054 h 132728"/>
                  <a:gd name="connsiteX3" fmla="*/ 536 w 142826"/>
                  <a:gd name="connsiteY3" fmla="*/ 110916 h 132728"/>
                  <a:gd name="connsiteX4" fmla="*/ 345 w 142826"/>
                  <a:gd name="connsiteY4" fmla="*/ 130728 h 132728"/>
                  <a:gd name="connsiteX5" fmla="*/ 37683 w 142826"/>
                  <a:gd name="connsiteY5" fmla="*/ 132729 h 132728"/>
                  <a:gd name="connsiteX6" fmla="*/ 117788 w 142826"/>
                  <a:gd name="connsiteY6" fmla="*/ 122346 h 132728"/>
                  <a:gd name="connsiteX7" fmla="*/ 127504 w 142826"/>
                  <a:gd name="connsiteY7" fmla="*/ 108821 h 132728"/>
                  <a:gd name="connsiteX8" fmla="*/ 117788 w 142826"/>
                  <a:gd name="connsiteY8" fmla="*/ 7284 h 132728"/>
                  <a:gd name="connsiteX9" fmla="*/ 117788 w 142826"/>
                  <a:gd name="connsiteY9" fmla="*/ 7475 h 132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26" h="132728">
                    <a:moveTo>
                      <a:pt x="117884" y="7475"/>
                    </a:moveTo>
                    <a:cubicBezTo>
                      <a:pt x="88832" y="-10718"/>
                      <a:pt x="46065" y="5475"/>
                      <a:pt x="22348" y="43289"/>
                    </a:cubicBezTo>
                    <a:cubicBezTo>
                      <a:pt x="17109" y="51766"/>
                      <a:pt x="12632" y="61482"/>
                      <a:pt x="9013" y="72054"/>
                    </a:cubicBezTo>
                    <a:cubicBezTo>
                      <a:pt x="9394" y="84627"/>
                      <a:pt x="6536" y="97962"/>
                      <a:pt x="536" y="110916"/>
                    </a:cubicBezTo>
                    <a:cubicBezTo>
                      <a:pt x="-36" y="117869"/>
                      <a:pt x="-226" y="124442"/>
                      <a:pt x="345" y="130728"/>
                    </a:cubicBezTo>
                    <a:cubicBezTo>
                      <a:pt x="12347" y="132062"/>
                      <a:pt x="24920" y="132729"/>
                      <a:pt x="37683" y="132729"/>
                    </a:cubicBezTo>
                    <a:cubicBezTo>
                      <a:pt x="66449" y="132729"/>
                      <a:pt x="93690" y="128919"/>
                      <a:pt x="117788" y="122346"/>
                    </a:cubicBezTo>
                    <a:cubicBezTo>
                      <a:pt x="121598" y="117869"/>
                      <a:pt x="124742" y="113298"/>
                      <a:pt x="127504" y="108821"/>
                    </a:cubicBezTo>
                    <a:cubicBezTo>
                      <a:pt x="151316" y="70911"/>
                      <a:pt x="146840" y="25572"/>
                      <a:pt x="117788" y="7284"/>
                    </a:cubicBezTo>
                    <a:lnTo>
                      <a:pt x="117788" y="7475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CA060A5-57EF-FAEA-BA7A-84CAE4B318A1}"/>
                  </a:ext>
                </a:extLst>
              </p:cNvPr>
              <p:cNvSpPr/>
              <p:nvPr/>
            </p:nvSpPr>
            <p:spPr>
              <a:xfrm>
                <a:off x="5082825" y="3527575"/>
                <a:ext cx="132492" cy="112307"/>
              </a:xfrm>
              <a:custGeom>
                <a:avLst/>
                <a:gdLst>
                  <a:gd name="connsiteX0" fmla="*/ 124016 w 132492"/>
                  <a:gd name="connsiteY0" fmla="*/ 93829 h 112307"/>
                  <a:gd name="connsiteX1" fmla="*/ 132493 w 132492"/>
                  <a:gd name="connsiteY1" fmla="*/ 54967 h 112307"/>
                  <a:gd name="connsiteX2" fmla="*/ 110395 w 132492"/>
                  <a:gd name="connsiteY2" fmla="*/ 9057 h 112307"/>
                  <a:gd name="connsiteX3" fmla="*/ 12954 w 132492"/>
                  <a:gd name="connsiteY3" fmla="*/ 39441 h 112307"/>
                  <a:gd name="connsiteX4" fmla="*/ 0 w 132492"/>
                  <a:gd name="connsiteY4" fmla="*/ 62397 h 112307"/>
                  <a:gd name="connsiteX5" fmla="*/ 113348 w 132492"/>
                  <a:gd name="connsiteY5" fmla="*/ 112308 h 112307"/>
                  <a:gd name="connsiteX6" fmla="*/ 114300 w 132492"/>
                  <a:gd name="connsiteY6" fmla="*/ 110974 h 112307"/>
                  <a:gd name="connsiteX7" fmla="*/ 124016 w 132492"/>
                  <a:gd name="connsiteY7" fmla="*/ 93924 h 112307"/>
                  <a:gd name="connsiteX8" fmla="*/ 124016 w 132492"/>
                  <a:gd name="connsiteY8" fmla="*/ 93924 h 1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492" h="112307">
                    <a:moveTo>
                      <a:pt x="124016" y="93829"/>
                    </a:moveTo>
                    <a:cubicBezTo>
                      <a:pt x="125158" y="81066"/>
                      <a:pt x="128111" y="67540"/>
                      <a:pt x="132493" y="54967"/>
                    </a:cubicBezTo>
                    <a:cubicBezTo>
                      <a:pt x="132112" y="36012"/>
                      <a:pt x="124587" y="19153"/>
                      <a:pt x="110395" y="9057"/>
                    </a:cubicBezTo>
                    <a:cubicBezTo>
                      <a:pt x="82487" y="-10660"/>
                      <a:pt x="38862" y="2865"/>
                      <a:pt x="12954" y="39441"/>
                    </a:cubicBezTo>
                    <a:cubicBezTo>
                      <a:pt x="8287" y="46204"/>
                      <a:pt x="3715" y="54110"/>
                      <a:pt x="0" y="62397"/>
                    </a:cubicBezTo>
                    <a:cubicBezTo>
                      <a:pt x="23622" y="86685"/>
                      <a:pt x="64389" y="104973"/>
                      <a:pt x="113348" y="112308"/>
                    </a:cubicBezTo>
                    <a:cubicBezTo>
                      <a:pt x="113729" y="111927"/>
                      <a:pt x="114110" y="111355"/>
                      <a:pt x="114300" y="110974"/>
                    </a:cubicBezTo>
                    <a:cubicBezTo>
                      <a:pt x="118301" y="105545"/>
                      <a:pt x="121444" y="99735"/>
                      <a:pt x="124016" y="93924"/>
                    </a:cubicBezTo>
                    <a:lnTo>
                      <a:pt x="124016" y="93924"/>
                    </a:lnTo>
                    <a:close/>
                  </a:path>
                </a:pathLst>
              </a:custGeom>
              <a:solidFill>
                <a:srgbClr val="D044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FA3E556-F8B2-B14A-F5FA-81C239F31D41}"/>
                  </a:ext>
                </a:extLst>
              </p:cNvPr>
              <p:cNvSpPr/>
              <p:nvPr/>
            </p:nvSpPr>
            <p:spPr>
              <a:xfrm>
                <a:off x="5198742" y="3503098"/>
                <a:ext cx="157866" cy="187110"/>
              </a:xfrm>
              <a:custGeom>
                <a:avLst/>
                <a:gdLst>
                  <a:gd name="connsiteX0" fmla="*/ 78203 w 157866"/>
                  <a:gd name="connsiteY0" fmla="*/ 18960 h 187110"/>
                  <a:gd name="connsiteX1" fmla="*/ 36198 w 157866"/>
                  <a:gd name="connsiteY1" fmla="*/ 54869 h 187110"/>
                  <a:gd name="connsiteX2" fmla="*/ 15338 w 157866"/>
                  <a:gd name="connsiteY2" fmla="*/ 120973 h 187110"/>
                  <a:gd name="connsiteX3" fmla="*/ 17719 w 157866"/>
                  <a:gd name="connsiteY3" fmla="*/ 151263 h 187110"/>
                  <a:gd name="connsiteX4" fmla="*/ 29435 w 157866"/>
                  <a:gd name="connsiteY4" fmla="*/ 168789 h 187110"/>
                  <a:gd name="connsiteX5" fmla="*/ 50295 w 157866"/>
                  <a:gd name="connsiteY5" fmla="*/ 171551 h 187110"/>
                  <a:gd name="connsiteX6" fmla="*/ 78584 w 157866"/>
                  <a:gd name="connsiteY6" fmla="*/ 160311 h 187110"/>
                  <a:gd name="connsiteX7" fmla="*/ 128781 w 157866"/>
                  <a:gd name="connsiteY7" fmla="*/ 112401 h 187110"/>
                  <a:gd name="connsiteX8" fmla="*/ 121446 w 157866"/>
                  <a:gd name="connsiteY8" fmla="*/ 21342 h 187110"/>
                  <a:gd name="connsiteX9" fmla="*/ 78203 w 157866"/>
                  <a:gd name="connsiteY9" fmla="*/ 18865 h 187110"/>
                  <a:gd name="connsiteX10" fmla="*/ 78203 w 157866"/>
                  <a:gd name="connsiteY10" fmla="*/ 18865 h 187110"/>
                  <a:gd name="connsiteX11" fmla="*/ 72964 w 157866"/>
                  <a:gd name="connsiteY11" fmla="*/ 4863 h 187110"/>
                  <a:gd name="connsiteX12" fmla="*/ 129352 w 157866"/>
                  <a:gd name="connsiteY12" fmla="*/ 8673 h 187110"/>
                  <a:gd name="connsiteX13" fmla="*/ 141449 w 157866"/>
                  <a:gd name="connsiteY13" fmla="*/ 120306 h 187110"/>
                  <a:gd name="connsiteX14" fmla="*/ 86109 w 157866"/>
                  <a:gd name="connsiteY14" fmla="*/ 173170 h 187110"/>
                  <a:gd name="connsiteX15" fmla="*/ 52771 w 157866"/>
                  <a:gd name="connsiteY15" fmla="*/ 186219 h 187110"/>
                  <a:gd name="connsiteX16" fmla="*/ 21529 w 157866"/>
                  <a:gd name="connsiteY16" fmla="*/ 181457 h 187110"/>
                  <a:gd name="connsiteX17" fmla="*/ 21529 w 157866"/>
                  <a:gd name="connsiteY17" fmla="*/ 181457 h 187110"/>
                  <a:gd name="connsiteX18" fmla="*/ 3336 w 157866"/>
                  <a:gd name="connsiteY18" fmla="*/ 155454 h 187110"/>
                  <a:gd name="connsiteX19" fmla="*/ 384 w 157866"/>
                  <a:gd name="connsiteY19" fmla="*/ 119830 h 187110"/>
                  <a:gd name="connsiteX20" fmla="*/ 23434 w 157866"/>
                  <a:gd name="connsiteY20" fmla="*/ 46869 h 187110"/>
                  <a:gd name="connsiteX21" fmla="*/ 72869 w 157866"/>
                  <a:gd name="connsiteY21" fmla="*/ 4863 h 187110"/>
                  <a:gd name="connsiteX22" fmla="*/ 72869 w 157866"/>
                  <a:gd name="connsiteY22" fmla="*/ 4863 h 18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7866" h="187110">
                    <a:moveTo>
                      <a:pt x="78203" y="18960"/>
                    </a:moveTo>
                    <a:cubicBezTo>
                      <a:pt x="62582" y="24866"/>
                      <a:pt x="47247" y="37248"/>
                      <a:pt x="36198" y="54869"/>
                    </a:cubicBezTo>
                    <a:cubicBezTo>
                      <a:pt x="25053" y="72681"/>
                      <a:pt x="17052" y="98018"/>
                      <a:pt x="15338" y="120973"/>
                    </a:cubicBezTo>
                    <a:cubicBezTo>
                      <a:pt x="14481" y="132403"/>
                      <a:pt x="15338" y="142881"/>
                      <a:pt x="17719" y="151263"/>
                    </a:cubicBezTo>
                    <a:cubicBezTo>
                      <a:pt x="20196" y="159740"/>
                      <a:pt x="24196" y="165455"/>
                      <a:pt x="29435" y="168789"/>
                    </a:cubicBezTo>
                    <a:cubicBezTo>
                      <a:pt x="34674" y="172122"/>
                      <a:pt x="41627" y="172980"/>
                      <a:pt x="50295" y="171551"/>
                    </a:cubicBezTo>
                    <a:cubicBezTo>
                      <a:pt x="58867" y="170027"/>
                      <a:pt x="68678" y="166122"/>
                      <a:pt x="78584" y="160311"/>
                    </a:cubicBezTo>
                    <a:cubicBezTo>
                      <a:pt x="98396" y="148691"/>
                      <a:pt x="117636" y="130308"/>
                      <a:pt x="128781" y="112401"/>
                    </a:cubicBezTo>
                    <a:cubicBezTo>
                      <a:pt x="151260" y="76301"/>
                      <a:pt x="145545" y="36486"/>
                      <a:pt x="121446" y="21342"/>
                    </a:cubicBezTo>
                    <a:cubicBezTo>
                      <a:pt x="109350" y="13722"/>
                      <a:pt x="93824" y="12960"/>
                      <a:pt x="78203" y="18865"/>
                    </a:cubicBezTo>
                    <a:lnTo>
                      <a:pt x="78203" y="18865"/>
                    </a:lnTo>
                    <a:close/>
                    <a:moveTo>
                      <a:pt x="72964" y="4863"/>
                    </a:moveTo>
                    <a:cubicBezTo>
                      <a:pt x="91919" y="-2281"/>
                      <a:pt x="112398" y="-1995"/>
                      <a:pt x="129352" y="8673"/>
                    </a:cubicBezTo>
                    <a:cubicBezTo>
                      <a:pt x="163452" y="30009"/>
                      <a:pt x="166309" y="80587"/>
                      <a:pt x="141449" y="120306"/>
                    </a:cubicBezTo>
                    <a:cubicBezTo>
                      <a:pt x="128971" y="140309"/>
                      <a:pt x="107921" y="160406"/>
                      <a:pt x="86109" y="173170"/>
                    </a:cubicBezTo>
                    <a:cubicBezTo>
                      <a:pt x="75250" y="179552"/>
                      <a:pt x="63820" y="184314"/>
                      <a:pt x="52771" y="186219"/>
                    </a:cubicBezTo>
                    <a:cubicBezTo>
                      <a:pt x="41817" y="188124"/>
                      <a:pt x="30768" y="187172"/>
                      <a:pt x="21529" y="181457"/>
                    </a:cubicBezTo>
                    <a:lnTo>
                      <a:pt x="21529" y="181457"/>
                    </a:lnTo>
                    <a:cubicBezTo>
                      <a:pt x="12195" y="175647"/>
                      <a:pt x="6480" y="166122"/>
                      <a:pt x="3336" y="155454"/>
                    </a:cubicBezTo>
                    <a:cubicBezTo>
                      <a:pt x="193" y="144785"/>
                      <a:pt x="-569" y="132403"/>
                      <a:pt x="384" y="119830"/>
                    </a:cubicBezTo>
                    <a:cubicBezTo>
                      <a:pt x="2193" y="94684"/>
                      <a:pt x="10956" y="66966"/>
                      <a:pt x="23434" y="46869"/>
                    </a:cubicBezTo>
                    <a:cubicBezTo>
                      <a:pt x="36102" y="26676"/>
                      <a:pt x="53914" y="12007"/>
                      <a:pt x="72869" y="4863"/>
                    </a:cubicBezTo>
                    <a:lnTo>
                      <a:pt x="72869" y="4863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C6DBA17-30C0-EC92-B642-7568570FEA12}"/>
                  </a:ext>
                </a:extLst>
              </p:cNvPr>
              <p:cNvSpPr/>
              <p:nvPr/>
            </p:nvSpPr>
            <p:spPr>
              <a:xfrm>
                <a:off x="5061191" y="3519931"/>
                <a:ext cx="161629" cy="183784"/>
              </a:xfrm>
              <a:custGeom>
                <a:avLst/>
                <a:gdLst>
                  <a:gd name="connsiteX0" fmla="*/ 127647 w 161629"/>
                  <a:gd name="connsiteY0" fmla="*/ 22797 h 183784"/>
                  <a:gd name="connsiteX1" fmla="*/ 40684 w 161629"/>
                  <a:gd name="connsiteY1" fmla="*/ 51467 h 183784"/>
                  <a:gd name="connsiteX2" fmla="*/ 16110 w 161629"/>
                  <a:gd name="connsiteY2" fmla="*/ 116428 h 183784"/>
                  <a:gd name="connsiteX3" fmla="*/ 16776 w 161629"/>
                  <a:gd name="connsiteY3" fmla="*/ 146813 h 183784"/>
                  <a:gd name="connsiteX4" fmla="*/ 27444 w 161629"/>
                  <a:gd name="connsiteY4" fmla="*/ 164910 h 183784"/>
                  <a:gd name="connsiteX5" fmla="*/ 48114 w 161629"/>
                  <a:gd name="connsiteY5" fmla="*/ 168911 h 183784"/>
                  <a:gd name="connsiteX6" fmla="*/ 76974 w 161629"/>
                  <a:gd name="connsiteY6" fmla="*/ 159291 h 183784"/>
                  <a:gd name="connsiteX7" fmla="*/ 129743 w 161629"/>
                  <a:gd name="connsiteY7" fmla="*/ 114428 h 183784"/>
                  <a:gd name="connsiteX8" fmla="*/ 146507 w 161629"/>
                  <a:gd name="connsiteY8" fmla="*/ 61754 h 183784"/>
                  <a:gd name="connsiteX9" fmla="*/ 127647 w 161629"/>
                  <a:gd name="connsiteY9" fmla="*/ 22988 h 183784"/>
                  <a:gd name="connsiteX10" fmla="*/ 127647 w 161629"/>
                  <a:gd name="connsiteY10" fmla="*/ 22988 h 183784"/>
                  <a:gd name="connsiteX11" fmla="*/ 28397 w 161629"/>
                  <a:gd name="connsiteY11" fmla="*/ 42704 h 183784"/>
                  <a:gd name="connsiteX12" fmla="*/ 136220 w 161629"/>
                  <a:gd name="connsiteY12" fmla="*/ 10415 h 183784"/>
                  <a:gd name="connsiteX13" fmla="*/ 136220 w 161629"/>
                  <a:gd name="connsiteY13" fmla="*/ 10415 h 183784"/>
                  <a:gd name="connsiteX14" fmla="*/ 161556 w 161629"/>
                  <a:gd name="connsiteY14" fmla="*/ 60802 h 183784"/>
                  <a:gd name="connsiteX15" fmla="*/ 142030 w 161629"/>
                  <a:gd name="connsiteY15" fmla="*/ 122619 h 183784"/>
                  <a:gd name="connsiteX16" fmla="*/ 83737 w 161629"/>
                  <a:gd name="connsiteY16" fmla="*/ 172245 h 183784"/>
                  <a:gd name="connsiteX17" fmla="*/ 49733 w 161629"/>
                  <a:gd name="connsiteY17" fmla="*/ 183389 h 183784"/>
                  <a:gd name="connsiteX18" fmla="*/ 18681 w 161629"/>
                  <a:gd name="connsiteY18" fmla="*/ 176816 h 183784"/>
                  <a:gd name="connsiteX19" fmla="*/ 2108 w 161629"/>
                  <a:gd name="connsiteY19" fmla="*/ 149861 h 183784"/>
                  <a:gd name="connsiteX20" fmla="*/ 1155 w 161629"/>
                  <a:gd name="connsiteY20" fmla="*/ 114142 h 183784"/>
                  <a:gd name="connsiteX21" fmla="*/ 28397 w 161629"/>
                  <a:gd name="connsiteY21" fmla="*/ 42514 h 183784"/>
                  <a:gd name="connsiteX22" fmla="*/ 28397 w 161629"/>
                  <a:gd name="connsiteY22" fmla="*/ 42514 h 183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29" h="183784">
                    <a:moveTo>
                      <a:pt x="127647" y="22797"/>
                    </a:moveTo>
                    <a:cubicBezTo>
                      <a:pt x="104311" y="6414"/>
                      <a:pt x="65354" y="16606"/>
                      <a:pt x="40684" y="51467"/>
                    </a:cubicBezTo>
                    <a:cubicBezTo>
                      <a:pt x="28492" y="68708"/>
                      <a:pt x="19062" y="93568"/>
                      <a:pt x="16110" y="116428"/>
                    </a:cubicBezTo>
                    <a:cubicBezTo>
                      <a:pt x="14585" y="127858"/>
                      <a:pt x="14776" y="138336"/>
                      <a:pt x="16776" y="146813"/>
                    </a:cubicBezTo>
                    <a:cubicBezTo>
                      <a:pt x="18777" y="155290"/>
                      <a:pt x="22396" y="161386"/>
                      <a:pt x="27444" y="164910"/>
                    </a:cubicBezTo>
                    <a:cubicBezTo>
                      <a:pt x="32492" y="168434"/>
                      <a:pt x="39350" y="169863"/>
                      <a:pt x="48114" y="168911"/>
                    </a:cubicBezTo>
                    <a:cubicBezTo>
                      <a:pt x="56877" y="167958"/>
                      <a:pt x="66783" y="164624"/>
                      <a:pt x="76974" y="159291"/>
                    </a:cubicBezTo>
                    <a:cubicBezTo>
                      <a:pt x="97453" y="148813"/>
                      <a:pt x="117741" y="131573"/>
                      <a:pt x="129743" y="114428"/>
                    </a:cubicBezTo>
                    <a:cubicBezTo>
                      <a:pt x="141744" y="97378"/>
                      <a:pt x="147173" y="78423"/>
                      <a:pt x="146507" y="61754"/>
                    </a:cubicBezTo>
                    <a:cubicBezTo>
                      <a:pt x="145935" y="45181"/>
                      <a:pt x="139173" y="31179"/>
                      <a:pt x="127647" y="22988"/>
                    </a:cubicBezTo>
                    <a:lnTo>
                      <a:pt x="127647" y="22988"/>
                    </a:lnTo>
                    <a:close/>
                    <a:moveTo>
                      <a:pt x="28397" y="42704"/>
                    </a:moveTo>
                    <a:cubicBezTo>
                      <a:pt x="55543" y="4319"/>
                      <a:pt x="103358" y="-12541"/>
                      <a:pt x="136220" y="10415"/>
                    </a:cubicBezTo>
                    <a:lnTo>
                      <a:pt x="136220" y="10415"/>
                    </a:lnTo>
                    <a:cubicBezTo>
                      <a:pt x="152603" y="21940"/>
                      <a:pt x="160699" y="40609"/>
                      <a:pt x="161556" y="60802"/>
                    </a:cubicBezTo>
                    <a:cubicBezTo>
                      <a:pt x="162414" y="80995"/>
                      <a:pt x="155746" y="103188"/>
                      <a:pt x="142030" y="122619"/>
                    </a:cubicBezTo>
                    <a:cubicBezTo>
                      <a:pt x="128409" y="142050"/>
                      <a:pt x="106311" y="160814"/>
                      <a:pt x="83737" y="172245"/>
                    </a:cubicBezTo>
                    <a:cubicBezTo>
                      <a:pt x="72498" y="178055"/>
                      <a:pt x="60782" y="182055"/>
                      <a:pt x="49733" y="183389"/>
                    </a:cubicBezTo>
                    <a:cubicBezTo>
                      <a:pt x="38684" y="184627"/>
                      <a:pt x="27635" y="183103"/>
                      <a:pt x="18681" y="176816"/>
                    </a:cubicBezTo>
                    <a:cubicBezTo>
                      <a:pt x="9728" y="170530"/>
                      <a:pt x="4489" y="160624"/>
                      <a:pt x="2108" y="149861"/>
                    </a:cubicBezTo>
                    <a:cubicBezTo>
                      <a:pt x="-464" y="139097"/>
                      <a:pt x="-559" y="126620"/>
                      <a:pt x="1155" y="114142"/>
                    </a:cubicBezTo>
                    <a:cubicBezTo>
                      <a:pt x="4394" y="89091"/>
                      <a:pt x="14681" y="61850"/>
                      <a:pt x="28397" y="42514"/>
                    </a:cubicBezTo>
                    <a:lnTo>
                      <a:pt x="28397" y="42514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D4DBC86-32D9-1A8A-EB3A-69AFE8B8368C}"/>
                  </a:ext>
                </a:extLst>
              </p:cNvPr>
              <p:cNvSpPr/>
              <p:nvPr/>
            </p:nvSpPr>
            <p:spPr>
              <a:xfrm>
                <a:off x="5093685" y="3030776"/>
                <a:ext cx="540475" cy="603100"/>
              </a:xfrm>
              <a:custGeom>
                <a:avLst/>
                <a:gdLst>
                  <a:gd name="connsiteX0" fmla="*/ 496537 w 540475"/>
                  <a:gd name="connsiteY0" fmla="*/ 395081 h 603100"/>
                  <a:gd name="connsiteX1" fmla="*/ 68197 w 540475"/>
                  <a:gd name="connsiteY1" fmla="*/ 584057 h 603100"/>
                  <a:gd name="connsiteX2" fmla="*/ 90200 w 540475"/>
                  <a:gd name="connsiteY2" fmla="*/ 130000 h 603100"/>
                  <a:gd name="connsiteX3" fmla="*/ 433100 w 540475"/>
                  <a:gd name="connsiteY3" fmla="*/ 39322 h 603100"/>
                  <a:gd name="connsiteX4" fmla="*/ 496537 w 540475"/>
                  <a:gd name="connsiteY4" fmla="*/ 394985 h 603100"/>
                  <a:gd name="connsiteX5" fmla="*/ 496537 w 540475"/>
                  <a:gd name="connsiteY5" fmla="*/ 394985 h 60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475" h="603100">
                    <a:moveTo>
                      <a:pt x="496537" y="395081"/>
                    </a:moveTo>
                    <a:cubicBezTo>
                      <a:pt x="412812" y="522335"/>
                      <a:pt x="187165" y="652922"/>
                      <a:pt x="68197" y="584057"/>
                    </a:cubicBezTo>
                    <a:cubicBezTo>
                      <a:pt x="-46674" y="512714"/>
                      <a:pt x="-668" y="262016"/>
                      <a:pt x="90200" y="130000"/>
                    </a:cubicBezTo>
                    <a:cubicBezTo>
                      <a:pt x="176782" y="1031"/>
                      <a:pt x="326706" y="-37450"/>
                      <a:pt x="433100" y="39322"/>
                    </a:cubicBezTo>
                    <a:cubicBezTo>
                      <a:pt x="543781" y="113426"/>
                      <a:pt x="575785" y="270589"/>
                      <a:pt x="496537" y="394985"/>
                    </a:cubicBezTo>
                    <a:lnTo>
                      <a:pt x="496537" y="394985"/>
                    </a:lnTo>
                    <a:close/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16E0B8B-D25E-F024-FF3C-673D7C947F78}"/>
                  </a:ext>
                </a:extLst>
              </p:cNvPr>
              <p:cNvSpPr/>
              <p:nvPr/>
            </p:nvSpPr>
            <p:spPr>
              <a:xfrm>
                <a:off x="5093645" y="3092672"/>
                <a:ext cx="463811" cy="541447"/>
              </a:xfrm>
              <a:custGeom>
                <a:avLst/>
                <a:gdLst>
                  <a:gd name="connsiteX0" fmla="*/ 111291 w 463811"/>
                  <a:gd name="connsiteY0" fmla="*/ 480822 h 541447"/>
                  <a:gd name="connsiteX1" fmla="*/ 129674 w 463811"/>
                  <a:gd name="connsiteY1" fmla="*/ 29051 h 541447"/>
                  <a:gd name="connsiteX2" fmla="*/ 151677 w 463811"/>
                  <a:gd name="connsiteY2" fmla="*/ 0 h 541447"/>
                  <a:gd name="connsiteX3" fmla="*/ 90240 w 463811"/>
                  <a:gd name="connsiteY3" fmla="*/ 68390 h 541447"/>
                  <a:gd name="connsiteX4" fmla="*/ 68238 w 463811"/>
                  <a:gd name="connsiteY4" fmla="*/ 522446 h 541447"/>
                  <a:gd name="connsiteX5" fmla="*/ 463811 w 463811"/>
                  <a:gd name="connsiteY5" fmla="*/ 375856 h 541447"/>
                  <a:gd name="connsiteX6" fmla="*/ 111196 w 463811"/>
                  <a:gd name="connsiteY6" fmla="*/ 480917 h 541447"/>
                  <a:gd name="connsiteX7" fmla="*/ 111196 w 463811"/>
                  <a:gd name="connsiteY7" fmla="*/ 480917 h 54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811" h="541447">
                    <a:moveTo>
                      <a:pt x="111291" y="480822"/>
                    </a:moveTo>
                    <a:cubicBezTo>
                      <a:pt x="-3200" y="409099"/>
                      <a:pt x="40520" y="159734"/>
                      <a:pt x="129674" y="29051"/>
                    </a:cubicBezTo>
                    <a:cubicBezTo>
                      <a:pt x="136627" y="18669"/>
                      <a:pt x="143866" y="9239"/>
                      <a:pt x="151677" y="0"/>
                    </a:cubicBezTo>
                    <a:cubicBezTo>
                      <a:pt x="129388" y="18764"/>
                      <a:pt x="108529" y="41624"/>
                      <a:pt x="90240" y="68390"/>
                    </a:cubicBezTo>
                    <a:cubicBezTo>
                      <a:pt x="-628" y="200216"/>
                      <a:pt x="-46729" y="450913"/>
                      <a:pt x="68238" y="522446"/>
                    </a:cubicBezTo>
                    <a:cubicBezTo>
                      <a:pt x="173775" y="583597"/>
                      <a:pt x="364084" y="487109"/>
                      <a:pt x="463811" y="375856"/>
                    </a:cubicBezTo>
                    <a:cubicBezTo>
                      <a:pt x="360370" y="467868"/>
                      <a:pt x="203302" y="535019"/>
                      <a:pt x="111196" y="480917"/>
                    </a:cubicBezTo>
                    <a:lnTo>
                      <a:pt x="111196" y="480917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6449F13-A720-09DD-94AE-38F8F2C593A5}"/>
                  </a:ext>
                </a:extLst>
              </p:cNvPr>
              <p:cNvSpPr/>
              <p:nvPr/>
            </p:nvSpPr>
            <p:spPr>
              <a:xfrm>
                <a:off x="5086304" y="3023271"/>
                <a:ext cx="555302" cy="618012"/>
              </a:xfrm>
              <a:custGeom>
                <a:avLst/>
                <a:gdLst>
                  <a:gd name="connsiteX0" fmla="*/ 436100 w 555302"/>
                  <a:gd name="connsiteY0" fmla="*/ 53018 h 618012"/>
                  <a:gd name="connsiteX1" fmla="*/ 103868 w 555302"/>
                  <a:gd name="connsiteY1" fmla="*/ 141791 h 618012"/>
                  <a:gd name="connsiteX2" fmla="*/ 103868 w 555302"/>
                  <a:gd name="connsiteY2" fmla="*/ 141791 h 618012"/>
                  <a:gd name="connsiteX3" fmla="*/ 17095 w 555302"/>
                  <a:gd name="connsiteY3" fmla="*/ 387917 h 618012"/>
                  <a:gd name="connsiteX4" fmla="*/ 79674 w 555302"/>
                  <a:gd name="connsiteY4" fmla="*/ 585084 h 618012"/>
                  <a:gd name="connsiteX5" fmla="*/ 299892 w 555302"/>
                  <a:gd name="connsiteY5" fmla="*/ 563844 h 618012"/>
                  <a:gd name="connsiteX6" fmla="*/ 497822 w 555302"/>
                  <a:gd name="connsiteY6" fmla="*/ 398490 h 618012"/>
                  <a:gd name="connsiteX7" fmla="*/ 436481 w 555302"/>
                  <a:gd name="connsiteY7" fmla="*/ 53113 h 618012"/>
                  <a:gd name="connsiteX8" fmla="*/ 436481 w 555302"/>
                  <a:gd name="connsiteY8" fmla="*/ 53113 h 618012"/>
                  <a:gd name="connsiteX9" fmla="*/ 436481 w 555302"/>
                  <a:gd name="connsiteY9" fmla="*/ 52923 h 618012"/>
                  <a:gd name="connsiteX10" fmla="*/ 436195 w 555302"/>
                  <a:gd name="connsiteY10" fmla="*/ 52923 h 618012"/>
                  <a:gd name="connsiteX11" fmla="*/ 444768 w 555302"/>
                  <a:gd name="connsiteY11" fmla="*/ 40731 h 618012"/>
                  <a:gd name="connsiteX12" fmla="*/ 91390 w 555302"/>
                  <a:gd name="connsiteY12" fmla="*/ 133314 h 618012"/>
                  <a:gd name="connsiteX13" fmla="*/ 2046 w 555302"/>
                  <a:gd name="connsiteY13" fmla="*/ 386488 h 618012"/>
                  <a:gd name="connsiteX14" fmla="*/ 71673 w 555302"/>
                  <a:gd name="connsiteY14" fmla="*/ 597848 h 618012"/>
                  <a:gd name="connsiteX15" fmla="*/ 71864 w 555302"/>
                  <a:gd name="connsiteY15" fmla="*/ 597848 h 618012"/>
                  <a:gd name="connsiteX16" fmla="*/ 306274 w 555302"/>
                  <a:gd name="connsiteY16" fmla="*/ 577179 h 618012"/>
                  <a:gd name="connsiteX17" fmla="*/ 510204 w 555302"/>
                  <a:gd name="connsiteY17" fmla="*/ 406491 h 618012"/>
                  <a:gd name="connsiteX18" fmla="*/ 510204 w 555302"/>
                  <a:gd name="connsiteY18" fmla="*/ 406491 h 618012"/>
                  <a:gd name="connsiteX19" fmla="*/ 444768 w 555302"/>
                  <a:gd name="connsiteY19" fmla="*/ 40540 h 618012"/>
                  <a:gd name="connsiteX20" fmla="*/ 444768 w 555302"/>
                  <a:gd name="connsiteY20" fmla="*/ 40540 h 6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5302" h="618012">
                    <a:moveTo>
                      <a:pt x="436100" y="53018"/>
                    </a:moveTo>
                    <a:cubicBezTo>
                      <a:pt x="333992" y="-20610"/>
                      <a:pt x="188640" y="15394"/>
                      <a:pt x="103868" y="141791"/>
                    </a:cubicBezTo>
                    <a:lnTo>
                      <a:pt x="103868" y="141791"/>
                    </a:lnTo>
                    <a:cubicBezTo>
                      <a:pt x="59196" y="206656"/>
                      <a:pt x="25382" y="301049"/>
                      <a:pt x="17095" y="387917"/>
                    </a:cubicBezTo>
                    <a:cubicBezTo>
                      <a:pt x="8618" y="475452"/>
                      <a:pt x="26239" y="551747"/>
                      <a:pt x="79674" y="585084"/>
                    </a:cubicBezTo>
                    <a:cubicBezTo>
                      <a:pt x="135681" y="617469"/>
                      <a:pt x="218739" y="603563"/>
                      <a:pt x="299892" y="563844"/>
                    </a:cubicBezTo>
                    <a:cubicBezTo>
                      <a:pt x="380664" y="524410"/>
                      <a:pt x="456769" y="460688"/>
                      <a:pt x="497822" y="398490"/>
                    </a:cubicBezTo>
                    <a:cubicBezTo>
                      <a:pt x="574974" y="277236"/>
                      <a:pt x="543637" y="124836"/>
                      <a:pt x="436481" y="53113"/>
                    </a:cubicBezTo>
                    <a:lnTo>
                      <a:pt x="436481" y="53113"/>
                    </a:lnTo>
                    <a:lnTo>
                      <a:pt x="436481" y="52923"/>
                    </a:lnTo>
                    <a:cubicBezTo>
                      <a:pt x="436481" y="52923"/>
                      <a:pt x="436195" y="52923"/>
                      <a:pt x="436195" y="52923"/>
                    </a:cubicBezTo>
                    <a:close/>
                    <a:moveTo>
                      <a:pt x="444768" y="40731"/>
                    </a:moveTo>
                    <a:cubicBezTo>
                      <a:pt x="334087" y="-39089"/>
                      <a:pt x="179592" y="1869"/>
                      <a:pt x="91390" y="133314"/>
                    </a:cubicBezTo>
                    <a:cubicBezTo>
                      <a:pt x="45194" y="200465"/>
                      <a:pt x="10618" y="297334"/>
                      <a:pt x="2046" y="386488"/>
                    </a:cubicBezTo>
                    <a:cubicBezTo>
                      <a:pt x="-6432" y="475166"/>
                      <a:pt x="10428" y="559748"/>
                      <a:pt x="71673" y="597848"/>
                    </a:cubicBezTo>
                    <a:lnTo>
                      <a:pt x="71864" y="597848"/>
                    </a:lnTo>
                    <a:cubicBezTo>
                      <a:pt x="134729" y="634424"/>
                      <a:pt x="224073" y="617469"/>
                      <a:pt x="306274" y="577179"/>
                    </a:cubicBezTo>
                    <a:cubicBezTo>
                      <a:pt x="388951" y="536793"/>
                      <a:pt x="467437" y="471451"/>
                      <a:pt x="510204" y="406491"/>
                    </a:cubicBezTo>
                    <a:lnTo>
                      <a:pt x="510204" y="406491"/>
                    </a:lnTo>
                    <a:cubicBezTo>
                      <a:pt x="591357" y="278856"/>
                      <a:pt x="559068" y="117216"/>
                      <a:pt x="444768" y="40540"/>
                    </a:cubicBezTo>
                    <a:lnTo>
                      <a:pt x="444768" y="40540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DD92548-308F-C60C-98E4-9DAD5F838590}"/>
                  </a:ext>
                </a:extLst>
              </p:cNvPr>
              <p:cNvSpPr/>
              <p:nvPr/>
            </p:nvSpPr>
            <p:spPr>
              <a:xfrm>
                <a:off x="5021810" y="3238163"/>
                <a:ext cx="176553" cy="230359"/>
              </a:xfrm>
              <a:custGeom>
                <a:avLst/>
                <a:gdLst>
                  <a:gd name="connsiteX0" fmla="*/ 176554 w 176553"/>
                  <a:gd name="connsiteY0" fmla="*/ 149403 h 230359"/>
                  <a:gd name="connsiteX1" fmla="*/ 25487 w 176553"/>
                  <a:gd name="connsiteY1" fmla="*/ 223222 h 230359"/>
                  <a:gd name="connsiteX2" fmla="*/ 29583 w 176553"/>
                  <a:gd name="connsiteY2" fmla="*/ 55106 h 230359"/>
                  <a:gd name="connsiteX3" fmla="*/ 161409 w 176553"/>
                  <a:gd name="connsiteY3" fmla="*/ 11576 h 23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553" h="230359">
                    <a:moveTo>
                      <a:pt x="176554" y="149403"/>
                    </a:moveTo>
                    <a:cubicBezTo>
                      <a:pt x="144264" y="199505"/>
                      <a:pt x="66064" y="249225"/>
                      <a:pt x="25487" y="223222"/>
                    </a:cubicBezTo>
                    <a:cubicBezTo>
                      <a:pt x="-14994" y="197123"/>
                      <a:pt x="-2421" y="105112"/>
                      <a:pt x="29583" y="55106"/>
                    </a:cubicBezTo>
                    <a:cubicBezTo>
                      <a:pt x="61682" y="5004"/>
                      <a:pt x="120737" y="-14522"/>
                      <a:pt x="161409" y="11576"/>
                    </a:cubicBezTo>
                  </a:path>
                </a:pathLst>
              </a:custGeom>
              <a:solidFill>
                <a:srgbClr val="BBE5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533CD62-5B51-68A1-44F1-C8DE03D462B5}"/>
                  </a:ext>
                </a:extLst>
              </p:cNvPr>
              <p:cNvSpPr/>
              <p:nvPr/>
            </p:nvSpPr>
            <p:spPr>
              <a:xfrm>
                <a:off x="5021486" y="3256025"/>
                <a:ext cx="164685" cy="212245"/>
              </a:xfrm>
              <a:custGeom>
                <a:avLst/>
                <a:gdLst>
                  <a:gd name="connsiteX0" fmla="*/ 56386 w 164685"/>
                  <a:gd name="connsiteY0" fmla="*/ 175450 h 212245"/>
                  <a:gd name="connsiteX1" fmla="*/ 60482 w 164685"/>
                  <a:gd name="connsiteY1" fmla="*/ 7334 h 212245"/>
                  <a:gd name="connsiteX2" fmla="*/ 65530 w 164685"/>
                  <a:gd name="connsiteY2" fmla="*/ 0 h 212245"/>
                  <a:gd name="connsiteX3" fmla="*/ 29716 w 164685"/>
                  <a:gd name="connsiteY3" fmla="*/ 36957 h 212245"/>
                  <a:gd name="connsiteX4" fmla="*/ 25621 w 164685"/>
                  <a:gd name="connsiteY4" fmla="*/ 205073 h 212245"/>
                  <a:gd name="connsiteX5" fmla="*/ 164686 w 164685"/>
                  <a:gd name="connsiteY5" fmla="*/ 147447 h 212245"/>
                  <a:gd name="connsiteX6" fmla="*/ 56386 w 164685"/>
                  <a:gd name="connsiteY6" fmla="*/ 175355 h 212245"/>
                  <a:gd name="connsiteX7" fmla="*/ 56386 w 164685"/>
                  <a:gd name="connsiteY7" fmla="*/ 175355 h 21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685" h="212245">
                    <a:moveTo>
                      <a:pt x="56386" y="175450"/>
                    </a:moveTo>
                    <a:cubicBezTo>
                      <a:pt x="15905" y="149352"/>
                      <a:pt x="28478" y="57341"/>
                      <a:pt x="60482" y="7334"/>
                    </a:cubicBezTo>
                    <a:cubicBezTo>
                      <a:pt x="62197" y="4858"/>
                      <a:pt x="63816" y="2381"/>
                      <a:pt x="65530" y="0"/>
                    </a:cubicBezTo>
                    <a:cubicBezTo>
                      <a:pt x="51814" y="9239"/>
                      <a:pt x="39432" y="21622"/>
                      <a:pt x="29716" y="36957"/>
                    </a:cubicBezTo>
                    <a:cubicBezTo>
                      <a:pt x="-2573" y="87058"/>
                      <a:pt x="-14956" y="178975"/>
                      <a:pt x="25621" y="205073"/>
                    </a:cubicBezTo>
                    <a:cubicBezTo>
                      <a:pt x="61816" y="228314"/>
                      <a:pt x="128014" y="191357"/>
                      <a:pt x="164686" y="147447"/>
                    </a:cubicBezTo>
                    <a:cubicBezTo>
                      <a:pt x="128872" y="176022"/>
                      <a:pt x="83914" y="193072"/>
                      <a:pt x="56386" y="175355"/>
                    </a:cubicBezTo>
                    <a:lnTo>
                      <a:pt x="56386" y="17535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4B65A61-8EB7-DAFB-6523-94F9C4FC4F20}"/>
                  </a:ext>
                </a:extLst>
              </p:cNvPr>
              <p:cNvSpPr/>
              <p:nvPr/>
            </p:nvSpPr>
            <p:spPr>
              <a:xfrm>
                <a:off x="5014225" y="3230421"/>
                <a:ext cx="191691" cy="245556"/>
              </a:xfrm>
              <a:custGeom>
                <a:avLst/>
                <a:gdLst>
                  <a:gd name="connsiteX0" fmla="*/ 164898 w 191691"/>
                  <a:gd name="connsiteY0" fmla="*/ 25509 h 245556"/>
                  <a:gd name="connsiteX1" fmla="*/ 43550 w 191691"/>
                  <a:gd name="connsiteY1" fmla="*/ 66848 h 245556"/>
                  <a:gd name="connsiteX2" fmla="*/ 15451 w 191691"/>
                  <a:gd name="connsiteY2" fmla="*/ 156383 h 245556"/>
                  <a:gd name="connsiteX3" fmla="*/ 19356 w 191691"/>
                  <a:gd name="connsiteY3" fmla="*/ 198578 h 245556"/>
                  <a:gd name="connsiteX4" fmla="*/ 37168 w 191691"/>
                  <a:gd name="connsiteY4" fmla="*/ 224677 h 245556"/>
                  <a:gd name="connsiteX5" fmla="*/ 68315 w 191691"/>
                  <a:gd name="connsiteY5" fmla="*/ 230011 h 245556"/>
                  <a:gd name="connsiteX6" fmla="*/ 108225 w 191691"/>
                  <a:gd name="connsiteY6" fmla="*/ 216009 h 245556"/>
                  <a:gd name="connsiteX7" fmla="*/ 177852 w 191691"/>
                  <a:gd name="connsiteY7" fmla="*/ 153144 h 245556"/>
                  <a:gd name="connsiteX8" fmla="*/ 188235 w 191691"/>
                  <a:gd name="connsiteY8" fmla="*/ 150858 h 245556"/>
                  <a:gd name="connsiteX9" fmla="*/ 190521 w 191691"/>
                  <a:gd name="connsiteY9" fmla="*/ 161240 h 245556"/>
                  <a:gd name="connsiteX10" fmla="*/ 115273 w 191691"/>
                  <a:gd name="connsiteY10" fmla="*/ 229249 h 245556"/>
                  <a:gd name="connsiteX11" fmla="*/ 70220 w 191691"/>
                  <a:gd name="connsiteY11" fmla="*/ 244870 h 245556"/>
                  <a:gd name="connsiteX12" fmla="*/ 28977 w 191691"/>
                  <a:gd name="connsiteY12" fmla="*/ 237250 h 245556"/>
                  <a:gd name="connsiteX13" fmla="*/ 4878 w 191691"/>
                  <a:gd name="connsiteY13" fmla="*/ 202865 h 245556"/>
                  <a:gd name="connsiteX14" fmla="*/ 402 w 191691"/>
                  <a:gd name="connsiteY14" fmla="*/ 155335 h 245556"/>
                  <a:gd name="connsiteX15" fmla="*/ 30881 w 191691"/>
                  <a:gd name="connsiteY15" fmla="*/ 58656 h 245556"/>
                  <a:gd name="connsiteX16" fmla="*/ 172994 w 191691"/>
                  <a:gd name="connsiteY16" fmla="*/ 12841 h 245556"/>
                  <a:gd name="connsiteX17" fmla="*/ 175281 w 191691"/>
                  <a:gd name="connsiteY17" fmla="*/ 23223 h 245556"/>
                  <a:gd name="connsiteX18" fmla="*/ 164898 w 191691"/>
                  <a:gd name="connsiteY18" fmla="*/ 25509 h 245556"/>
                  <a:gd name="connsiteX19" fmla="*/ 164898 w 191691"/>
                  <a:gd name="connsiteY19" fmla="*/ 25509 h 24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691" h="245556">
                    <a:moveTo>
                      <a:pt x="164898" y="25509"/>
                    </a:moveTo>
                    <a:cubicBezTo>
                      <a:pt x="129084" y="2363"/>
                      <a:pt x="74220" y="18842"/>
                      <a:pt x="43550" y="66848"/>
                    </a:cubicBezTo>
                    <a:cubicBezTo>
                      <a:pt x="28310" y="90755"/>
                      <a:pt x="17451" y="125045"/>
                      <a:pt x="15451" y="156383"/>
                    </a:cubicBezTo>
                    <a:cubicBezTo>
                      <a:pt x="14498" y="172004"/>
                      <a:pt x="15642" y="186577"/>
                      <a:pt x="19356" y="198578"/>
                    </a:cubicBezTo>
                    <a:cubicBezTo>
                      <a:pt x="23071" y="210580"/>
                      <a:pt x="28977" y="219438"/>
                      <a:pt x="37168" y="224677"/>
                    </a:cubicBezTo>
                    <a:cubicBezTo>
                      <a:pt x="45360" y="229915"/>
                      <a:pt x="55932" y="231725"/>
                      <a:pt x="68315" y="230011"/>
                    </a:cubicBezTo>
                    <a:cubicBezTo>
                      <a:pt x="80697" y="228392"/>
                      <a:pt x="94413" y="223439"/>
                      <a:pt x="108225" y="216009"/>
                    </a:cubicBezTo>
                    <a:cubicBezTo>
                      <a:pt x="135942" y="201055"/>
                      <a:pt x="162517" y="176956"/>
                      <a:pt x="177852" y="153144"/>
                    </a:cubicBezTo>
                    <a:cubicBezTo>
                      <a:pt x="180138" y="149620"/>
                      <a:pt x="184710" y="148667"/>
                      <a:pt x="188235" y="150858"/>
                    </a:cubicBezTo>
                    <a:cubicBezTo>
                      <a:pt x="191759" y="153144"/>
                      <a:pt x="192711" y="157716"/>
                      <a:pt x="190521" y="161240"/>
                    </a:cubicBezTo>
                    <a:cubicBezTo>
                      <a:pt x="173661" y="187434"/>
                      <a:pt x="144991" y="213247"/>
                      <a:pt x="115273" y="229249"/>
                    </a:cubicBezTo>
                    <a:cubicBezTo>
                      <a:pt x="100414" y="237250"/>
                      <a:pt x="84983" y="242965"/>
                      <a:pt x="70220" y="244870"/>
                    </a:cubicBezTo>
                    <a:cubicBezTo>
                      <a:pt x="55456" y="246775"/>
                      <a:pt x="41073" y="244870"/>
                      <a:pt x="28977" y="237250"/>
                    </a:cubicBezTo>
                    <a:cubicBezTo>
                      <a:pt x="16975" y="229535"/>
                      <a:pt x="9260" y="217152"/>
                      <a:pt x="4878" y="202865"/>
                    </a:cubicBezTo>
                    <a:cubicBezTo>
                      <a:pt x="497" y="188672"/>
                      <a:pt x="-742" y="172194"/>
                      <a:pt x="402" y="155335"/>
                    </a:cubicBezTo>
                    <a:cubicBezTo>
                      <a:pt x="2592" y="121711"/>
                      <a:pt x="14118" y="84850"/>
                      <a:pt x="30881" y="58656"/>
                    </a:cubicBezTo>
                    <a:cubicBezTo>
                      <a:pt x="64314" y="6364"/>
                      <a:pt x="127751" y="-16306"/>
                      <a:pt x="172994" y="12841"/>
                    </a:cubicBezTo>
                    <a:cubicBezTo>
                      <a:pt x="176519" y="15127"/>
                      <a:pt x="177471" y="19699"/>
                      <a:pt x="175281" y="23223"/>
                    </a:cubicBezTo>
                    <a:cubicBezTo>
                      <a:pt x="172994" y="26747"/>
                      <a:pt x="168423" y="27700"/>
                      <a:pt x="164898" y="25509"/>
                    </a:cubicBezTo>
                    <a:lnTo>
                      <a:pt x="164898" y="25509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E7E09A4-E1A1-3156-79B4-F9CF9D2BAA6A}"/>
                  </a:ext>
                </a:extLst>
              </p:cNvPr>
              <p:cNvSpPr/>
              <p:nvPr/>
            </p:nvSpPr>
            <p:spPr>
              <a:xfrm>
                <a:off x="5314462" y="3064880"/>
                <a:ext cx="259008" cy="211316"/>
              </a:xfrm>
              <a:custGeom>
                <a:avLst/>
                <a:gdLst>
                  <a:gd name="connsiteX0" fmla="*/ 256615 w 259008"/>
                  <a:gd name="connsiteY0" fmla="*/ 136567 h 211316"/>
                  <a:gd name="connsiteX1" fmla="*/ 154126 w 259008"/>
                  <a:gd name="connsiteY1" fmla="*/ 4646 h 211316"/>
                  <a:gd name="connsiteX2" fmla="*/ 2393 w 259008"/>
                  <a:gd name="connsiteY2" fmla="*/ 74750 h 211316"/>
                  <a:gd name="connsiteX3" fmla="*/ 104882 w 259008"/>
                  <a:gd name="connsiteY3" fmla="*/ 206671 h 211316"/>
                  <a:gd name="connsiteX4" fmla="*/ 256615 w 259008"/>
                  <a:gd name="connsiteY4" fmla="*/ 136567 h 2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08" h="211316">
                    <a:moveTo>
                      <a:pt x="256615" y="136567"/>
                    </a:moveTo>
                    <a:cubicBezTo>
                      <a:pt x="270236" y="80751"/>
                      <a:pt x="224326" y="21696"/>
                      <a:pt x="154126" y="4646"/>
                    </a:cubicBezTo>
                    <a:cubicBezTo>
                      <a:pt x="83927" y="-12404"/>
                      <a:pt x="16014" y="18933"/>
                      <a:pt x="2393" y="74750"/>
                    </a:cubicBezTo>
                    <a:cubicBezTo>
                      <a:pt x="-11228" y="130566"/>
                      <a:pt x="34683" y="189621"/>
                      <a:pt x="104882" y="206671"/>
                    </a:cubicBezTo>
                    <a:cubicBezTo>
                      <a:pt x="175081" y="223721"/>
                      <a:pt x="242995" y="192384"/>
                      <a:pt x="256615" y="1365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FEFDEF8-F0A3-93C1-0EDF-25A795065951}"/>
                  </a:ext>
                </a:extLst>
              </p:cNvPr>
              <p:cNvSpPr/>
              <p:nvPr/>
            </p:nvSpPr>
            <p:spPr>
              <a:xfrm>
                <a:off x="5343596" y="3135067"/>
                <a:ext cx="237001" cy="174509"/>
              </a:xfrm>
              <a:custGeom>
                <a:avLst/>
                <a:gdLst>
                  <a:gd name="connsiteX0" fmla="*/ 194905 w 237001"/>
                  <a:gd name="connsiteY0" fmla="*/ 132198 h 174509"/>
                  <a:gd name="connsiteX1" fmla="*/ 92511 w 237001"/>
                  <a:gd name="connsiteY1" fmla="*/ 169345 h 174509"/>
                  <a:gd name="connsiteX2" fmla="*/ 3167 w 237001"/>
                  <a:gd name="connsiteY2" fmla="*/ 115148 h 174509"/>
                  <a:gd name="connsiteX3" fmla="*/ 103560 w 237001"/>
                  <a:gd name="connsiteY3" fmla="*/ 17326 h 174509"/>
                  <a:gd name="connsiteX4" fmla="*/ 229100 w 237001"/>
                  <a:gd name="connsiteY4" fmla="*/ 33043 h 174509"/>
                  <a:gd name="connsiteX5" fmla="*/ 194905 w 237001"/>
                  <a:gd name="connsiteY5" fmla="*/ 132103 h 174509"/>
                  <a:gd name="connsiteX6" fmla="*/ 194905 w 237001"/>
                  <a:gd name="connsiteY6" fmla="*/ 132103 h 174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001" h="174509">
                    <a:moveTo>
                      <a:pt x="194905" y="132198"/>
                    </a:moveTo>
                    <a:lnTo>
                      <a:pt x="92511" y="169345"/>
                    </a:lnTo>
                    <a:cubicBezTo>
                      <a:pt x="42600" y="187348"/>
                      <a:pt x="17835" y="155629"/>
                      <a:pt x="3167" y="115148"/>
                    </a:cubicBezTo>
                    <a:cubicBezTo>
                      <a:pt x="-11502" y="74667"/>
                      <a:pt x="25265" y="45520"/>
                      <a:pt x="103560" y="17326"/>
                    </a:cubicBezTo>
                    <a:cubicBezTo>
                      <a:pt x="181856" y="-10772"/>
                      <a:pt x="215574" y="-4105"/>
                      <a:pt x="229100" y="33043"/>
                    </a:cubicBezTo>
                    <a:cubicBezTo>
                      <a:pt x="242625" y="70190"/>
                      <a:pt x="243197" y="114481"/>
                      <a:pt x="194905" y="132103"/>
                    </a:cubicBezTo>
                    <a:lnTo>
                      <a:pt x="194905" y="132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A695DCE-C4EA-AB93-3109-9719757D9E0A}"/>
                  </a:ext>
                </a:extLst>
              </p:cNvPr>
              <p:cNvSpPr/>
              <p:nvPr/>
            </p:nvSpPr>
            <p:spPr>
              <a:xfrm>
                <a:off x="5344739" y="3137231"/>
                <a:ext cx="227099" cy="154036"/>
              </a:xfrm>
              <a:custGeom>
                <a:avLst/>
                <a:gdLst>
                  <a:gd name="connsiteX0" fmla="*/ 13740 w 227099"/>
                  <a:gd name="connsiteY0" fmla="*/ 130701 h 154036"/>
                  <a:gd name="connsiteX1" fmla="*/ 114133 w 227099"/>
                  <a:gd name="connsiteY1" fmla="*/ 32879 h 154036"/>
                  <a:gd name="connsiteX2" fmla="*/ 227100 w 227099"/>
                  <a:gd name="connsiteY2" fmla="*/ 28212 h 154036"/>
                  <a:gd name="connsiteX3" fmla="*/ 103560 w 227099"/>
                  <a:gd name="connsiteY3" fmla="*/ 17353 h 154036"/>
                  <a:gd name="connsiteX4" fmla="*/ 3167 w 227099"/>
                  <a:gd name="connsiteY4" fmla="*/ 115175 h 154036"/>
                  <a:gd name="connsiteX5" fmla="*/ 24027 w 227099"/>
                  <a:gd name="connsiteY5" fmla="*/ 154037 h 154036"/>
                  <a:gd name="connsiteX6" fmla="*/ 13740 w 227099"/>
                  <a:gd name="connsiteY6" fmla="*/ 130796 h 154036"/>
                  <a:gd name="connsiteX7" fmla="*/ 13740 w 227099"/>
                  <a:gd name="connsiteY7" fmla="*/ 1307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099" h="154036">
                    <a:moveTo>
                      <a:pt x="13740" y="130701"/>
                    </a:moveTo>
                    <a:cubicBezTo>
                      <a:pt x="-1977" y="87171"/>
                      <a:pt x="27837" y="64121"/>
                      <a:pt x="114133" y="32879"/>
                    </a:cubicBezTo>
                    <a:cubicBezTo>
                      <a:pt x="174712" y="11067"/>
                      <a:pt x="208716" y="10209"/>
                      <a:pt x="227100" y="28212"/>
                    </a:cubicBezTo>
                    <a:cubicBezTo>
                      <a:pt x="212431" y="-4650"/>
                      <a:pt x="178332" y="-9507"/>
                      <a:pt x="103560" y="17353"/>
                    </a:cubicBezTo>
                    <a:cubicBezTo>
                      <a:pt x="25265" y="45452"/>
                      <a:pt x="-11502" y="74598"/>
                      <a:pt x="3167" y="115175"/>
                    </a:cubicBezTo>
                    <a:cubicBezTo>
                      <a:pt x="8596" y="130034"/>
                      <a:pt x="15168" y="143559"/>
                      <a:pt x="24027" y="154037"/>
                    </a:cubicBezTo>
                    <a:cubicBezTo>
                      <a:pt x="20026" y="146893"/>
                      <a:pt x="16692" y="138987"/>
                      <a:pt x="13740" y="130796"/>
                    </a:cubicBezTo>
                    <a:lnTo>
                      <a:pt x="13740" y="130796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E81B9B7-BD46-B524-4EF4-640077D9E8C7}"/>
                  </a:ext>
                </a:extLst>
              </p:cNvPr>
              <p:cNvSpPr/>
              <p:nvPr/>
            </p:nvSpPr>
            <p:spPr>
              <a:xfrm>
                <a:off x="5335914" y="3127411"/>
                <a:ext cx="251959" cy="189567"/>
              </a:xfrm>
              <a:custGeom>
                <a:avLst/>
                <a:gdLst>
                  <a:gd name="connsiteX0" fmla="*/ 197158 w 251959"/>
                  <a:gd name="connsiteY0" fmla="*/ 15839 h 189567"/>
                  <a:gd name="connsiteX1" fmla="*/ 113719 w 251959"/>
                  <a:gd name="connsiteY1" fmla="*/ 32126 h 189567"/>
                  <a:gd name="connsiteX2" fmla="*/ 31233 w 251959"/>
                  <a:gd name="connsiteY2" fmla="*/ 74798 h 189567"/>
                  <a:gd name="connsiteX3" fmla="*/ 16469 w 251959"/>
                  <a:gd name="connsiteY3" fmla="*/ 96515 h 189567"/>
                  <a:gd name="connsiteX4" fmla="*/ 17803 w 251959"/>
                  <a:gd name="connsiteY4" fmla="*/ 120233 h 189567"/>
                  <a:gd name="connsiteX5" fmla="*/ 46663 w 251959"/>
                  <a:gd name="connsiteY5" fmla="*/ 165857 h 189567"/>
                  <a:gd name="connsiteX6" fmla="*/ 97527 w 251959"/>
                  <a:gd name="connsiteY6" fmla="*/ 169953 h 189567"/>
                  <a:gd name="connsiteX7" fmla="*/ 97527 w 251959"/>
                  <a:gd name="connsiteY7" fmla="*/ 169953 h 189567"/>
                  <a:gd name="connsiteX8" fmla="*/ 199921 w 251959"/>
                  <a:gd name="connsiteY8" fmla="*/ 132806 h 189567"/>
                  <a:gd name="connsiteX9" fmla="*/ 199921 w 251959"/>
                  <a:gd name="connsiteY9" fmla="*/ 132806 h 189567"/>
                  <a:gd name="connsiteX10" fmla="*/ 235449 w 251959"/>
                  <a:gd name="connsiteY10" fmla="*/ 95944 h 189567"/>
                  <a:gd name="connsiteX11" fmla="*/ 229639 w 251959"/>
                  <a:gd name="connsiteY11" fmla="*/ 43366 h 189567"/>
                  <a:gd name="connsiteX12" fmla="*/ 217542 w 251959"/>
                  <a:gd name="connsiteY12" fmla="*/ 24411 h 189567"/>
                  <a:gd name="connsiteX13" fmla="*/ 197254 w 251959"/>
                  <a:gd name="connsiteY13" fmla="*/ 15934 h 189567"/>
                  <a:gd name="connsiteX14" fmla="*/ 197254 w 251959"/>
                  <a:gd name="connsiteY14" fmla="*/ 15934 h 189567"/>
                  <a:gd name="connsiteX15" fmla="*/ 227257 w 251959"/>
                  <a:gd name="connsiteY15" fmla="*/ 12886 h 189567"/>
                  <a:gd name="connsiteX16" fmla="*/ 243640 w 251959"/>
                  <a:gd name="connsiteY16" fmla="*/ 38127 h 189567"/>
                  <a:gd name="connsiteX17" fmla="*/ 249927 w 251959"/>
                  <a:gd name="connsiteY17" fmla="*/ 99277 h 189567"/>
                  <a:gd name="connsiteX18" fmla="*/ 204969 w 251959"/>
                  <a:gd name="connsiteY18" fmla="*/ 146807 h 189567"/>
                  <a:gd name="connsiteX19" fmla="*/ 204969 w 251959"/>
                  <a:gd name="connsiteY19" fmla="*/ 146807 h 189567"/>
                  <a:gd name="connsiteX20" fmla="*/ 102575 w 251959"/>
                  <a:gd name="connsiteY20" fmla="*/ 183955 h 189567"/>
                  <a:gd name="connsiteX21" fmla="*/ 102575 w 251959"/>
                  <a:gd name="connsiteY21" fmla="*/ 183955 h 189567"/>
                  <a:gd name="connsiteX22" fmla="*/ 37615 w 251959"/>
                  <a:gd name="connsiteY22" fmla="*/ 177764 h 189567"/>
                  <a:gd name="connsiteX23" fmla="*/ 3610 w 251959"/>
                  <a:gd name="connsiteY23" fmla="*/ 125186 h 189567"/>
                  <a:gd name="connsiteX24" fmla="*/ 1896 w 251959"/>
                  <a:gd name="connsiteY24" fmla="*/ 92039 h 189567"/>
                  <a:gd name="connsiteX25" fmla="*/ 20851 w 251959"/>
                  <a:gd name="connsiteY25" fmla="*/ 63559 h 189567"/>
                  <a:gd name="connsiteX26" fmla="*/ 108481 w 251959"/>
                  <a:gd name="connsiteY26" fmla="*/ 17744 h 189567"/>
                  <a:gd name="connsiteX27" fmla="*/ 199159 w 251959"/>
                  <a:gd name="connsiteY27" fmla="*/ 789 h 189567"/>
                  <a:gd name="connsiteX28" fmla="*/ 227162 w 251959"/>
                  <a:gd name="connsiteY28" fmla="*/ 12791 h 189567"/>
                  <a:gd name="connsiteX29" fmla="*/ 227162 w 251959"/>
                  <a:gd name="connsiteY29" fmla="*/ 12791 h 18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51959" h="189567">
                    <a:moveTo>
                      <a:pt x="197158" y="15839"/>
                    </a:moveTo>
                    <a:cubicBezTo>
                      <a:pt x="179156" y="13267"/>
                      <a:pt x="152581" y="18029"/>
                      <a:pt x="113719" y="32126"/>
                    </a:cubicBezTo>
                    <a:cubicBezTo>
                      <a:pt x="74667" y="46223"/>
                      <a:pt x="47235" y="60035"/>
                      <a:pt x="31233" y="74798"/>
                    </a:cubicBezTo>
                    <a:cubicBezTo>
                      <a:pt x="23327" y="82133"/>
                      <a:pt x="18565" y="89276"/>
                      <a:pt x="16469" y="96515"/>
                    </a:cubicBezTo>
                    <a:cubicBezTo>
                      <a:pt x="14374" y="103659"/>
                      <a:pt x="14659" y="111469"/>
                      <a:pt x="17803" y="120233"/>
                    </a:cubicBezTo>
                    <a:cubicBezTo>
                      <a:pt x="25042" y="140044"/>
                      <a:pt x="34186" y="156427"/>
                      <a:pt x="46663" y="165857"/>
                    </a:cubicBezTo>
                    <a:cubicBezTo>
                      <a:pt x="58570" y="174811"/>
                      <a:pt x="74476" y="178240"/>
                      <a:pt x="97527" y="169953"/>
                    </a:cubicBezTo>
                    <a:lnTo>
                      <a:pt x="97527" y="169953"/>
                    </a:lnTo>
                    <a:lnTo>
                      <a:pt x="199921" y="132806"/>
                    </a:lnTo>
                    <a:lnTo>
                      <a:pt x="199921" y="132806"/>
                    </a:lnTo>
                    <a:cubicBezTo>
                      <a:pt x="221828" y="124805"/>
                      <a:pt x="231829" y="111279"/>
                      <a:pt x="235449" y="95944"/>
                    </a:cubicBezTo>
                    <a:cubicBezTo>
                      <a:pt x="239164" y="80037"/>
                      <a:pt x="236116" y="61273"/>
                      <a:pt x="229639" y="43366"/>
                    </a:cubicBezTo>
                    <a:cubicBezTo>
                      <a:pt x="226591" y="34889"/>
                      <a:pt x="222495" y="28793"/>
                      <a:pt x="217542" y="24411"/>
                    </a:cubicBezTo>
                    <a:cubicBezTo>
                      <a:pt x="212494" y="20125"/>
                      <a:pt x="205921" y="17077"/>
                      <a:pt x="197254" y="15934"/>
                    </a:cubicBezTo>
                    <a:lnTo>
                      <a:pt x="197254" y="15934"/>
                    </a:lnTo>
                    <a:close/>
                    <a:moveTo>
                      <a:pt x="227257" y="12886"/>
                    </a:moveTo>
                    <a:cubicBezTo>
                      <a:pt x="234687" y="19363"/>
                      <a:pt x="240021" y="27935"/>
                      <a:pt x="243640" y="38127"/>
                    </a:cubicBezTo>
                    <a:cubicBezTo>
                      <a:pt x="250689" y="57368"/>
                      <a:pt x="254594" y="79370"/>
                      <a:pt x="249927" y="99277"/>
                    </a:cubicBezTo>
                    <a:cubicBezTo>
                      <a:pt x="245069" y="119756"/>
                      <a:pt x="231353" y="137187"/>
                      <a:pt x="204969" y="146807"/>
                    </a:cubicBezTo>
                    <a:lnTo>
                      <a:pt x="204969" y="146807"/>
                    </a:lnTo>
                    <a:lnTo>
                      <a:pt x="102575" y="183955"/>
                    </a:lnTo>
                    <a:lnTo>
                      <a:pt x="102575" y="183955"/>
                    </a:lnTo>
                    <a:cubicBezTo>
                      <a:pt x="75715" y="193670"/>
                      <a:pt x="54283" y="190241"/>
                      <a:pt x="37615" y="177764"/>
                    </a:cubicBezTo>
                    <a:cubicBezTo>
                      <a:pt x="21613" y="165762"/>
                      <a:pt x="11040" y="145950"/>
                      <a:pt x="3610" y="125186"/>
                    </a:cubicBezTo>
                    <a:cubicBezTo>
                      <a:pt x="-485" y="113756"/>
                      <a:pt x="-1152" y="102706"/>
                      <a:pt x="1896" y="92039"/>
                    </a:cubicBezTo>
                    <a:cubicBezTo>
                      <a:pt x="4944" y="81466"/>
                      <a:pt x="11516" y="72131"/>
                      <a:pt x="20851" y="63559"/>
                    </a:cubicBezTo>
                    <a:cubicBezTo>
                      <a:pt x="39234" y="46604"/>
                      <a:pt x="69142" y="31936"/>
                      <a:pt x="108481" y="17744"/>
                    </a:cubicBezTo>
                    <a:cubicBezTo>
                      <a:pt x="147724" y="3551"/>
                      <a:pt x="177251" y="-2259"/>
                      <a:pt x="199159" y="789"/>
                    </a:cubicBezTo>
                    <a:cubicBezTo>
                      <a:pt x="210303" y="2408"/>
                      <a:pt x="219637" y="6314"/>
                      <a:pt x="227162" y="12791"/>
                    </a:cubicBezTo>
                    <a:lnTo>
                      <a:pt x="227162" y="12791"/>
                    </a:ln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07737FC-E7AB-B371-3F74-73EA67B3C0CC}"/>
                  </a:ext>
                </a:extLst>
              </p:cNvPr>
              <p:cNvSpPr/>
              <p:nvPr/>
            </p:nvSpPr>
            <p:spPr>
              <a:xfrm>
                <a:off x="5489478" y="3174305"/>
                <a:ext cx="47755" cy="56189"/>
              </a:xfrm>
              <a:custGeom>
                <a:avLst/>
                <a:gdLst>
                  <a:gd name="connsiteX0" fmla="*/ 47595 w 47755"/>
                  <a:gd name="connsiteY0" fmla="*/ 30381 h 56189"/>
                  <a:gd name="connsiteX1" fmla="*/ 26545 w 47755"/>
                  <a:gd name="connsiteY1" fmla="*/ 91 h 56189"/>
                  <a:gd name="connsiteX2" fmla="*/ 160 w 47755"/>
                  <a:gd name="connsiteY2" fmla="*/ 25809 h 56189"/>
                  <a:gd name="connsiteX3" fmla="*/ 21211 w 47755"/>
                  <a:gd name="connsiteY3" fmla="*/ 56098 h 56189"/>
                  <a:gd name="connsiteX4" fmla="*/ 47595 w 47755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55" h="56189">
                    <a:moveTo>
                      <a:pt x="47595" y="30381"/>
                    </a:moveTo>
                    <a:cubicBezTo>
                      <a:pt x="49119" y="14950"/>
                      <a:pt x="39594" y="1425"/>
                      <a:pt x="26545" y="91"/>
                    </a:cubicBezTo>
                    <a:cubicBezTo>
                      <a:pt x="13495" y="-1147"/>
                      <a:pt x="1589" y="10378"/>
                      <a:pt x="160" y="25809"/>
                    </a:cubicBezTo>
                    <a:cubicBezTo>
                      <a:pt x="-1364" y="41239"/>
                      <a:pt x="8161" y="54765"/>
                      <a:pt x="21211" y="56098"/>
                    </a:cubicBezTo>
                    <a:cubicBezTo>
                      <a:pt x="34260" y="57336"/>
                      <a:pt x="46166" y="45811"/>
                      <a:pt x="47595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8724B16-EF97-B60D-93C3-A59BC82AF808}"/>
                  </a:ext>
                </a:extLst>
              </p:cNvPr>
              <p:cNvSpPr/>
              <p:nvPr/>
            </p:nvSpPr>
            <p:spPr>
              <a:xfrm>
                <a:off x="5414914" y="3199070"/>
                <a:ext cx="47737" cy="56189"/>
              </a:xfrm>
              <a:custGeom>
                <a:avLst/>
                <a:gdLst>
                  <a:gd name="connsiteX0" fmla="*/ 47578 w 47737"/>
                  <a:gd name="connsiteY0" fmla="*/ 30381 h 56189"/>
                  <a:gd name="connsiteX1" fmla="*/ 26527 w 47737"/>
                  <a:gd name="connsiteY1" fmla="*/ 91 h 56189"/>
                  <a:gd name="connsiteX2" fmla="*/ 143 w 47737"/>
                  <a:gd name="connsiteY2" fmla="*/ 25809 h 56189"/>
                  <a:gd name="connsiteX3" fmla="*/ 21193 w 47737"/>
                  <a:gd name="connsiteY3" fmla="*/ 56098 h 56189"/>
                  <a:gd name="connsiteX4" fmla="*/ 47578 w 47737"/>
                  <a:gd name="connsiteY4" fmla="*/ 30381 h 5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37" h="56189">
                    <a:moveTo>
                      <a:pt x="47578" y="30381"/>
                    </a:moveTo>
                    <a:cubicBezTo>
                      <a:pt x="49102" y="14950"/>
                      <a:pt x="39577" y="1425"/>
                      <a:pt x="26527" y="91"/>
                    </a:cubicBezTo>
                    <a:cubicBezTo>
                      <a:pt x="13478" y="-1147"/>
                      <a:pt x="1572" y="10378"/>
                      <a:pt x="143" y="25809"/>
                    </a:cubicBezTo>
                    <a:cubicBezTo>
                      <a:pt x="-1286" y="41239"/>
                      <a:pt x="8144" y="54765"/>
                      <a:pt x="21193" y="56098"/>
                    </a:cubicBezTo>
                    <a:cubicBezTo>
                      <a:pt x="34243" y="57336"/>
                      <a:pt x="46149" y="45811"/>
                      <a:pt x="47578" y="30381"/>
                    </a:cubicBezTo>
                    <a:close/>
                  </a:path>
                </a:pathLst>
              </a:custGeom>
              <a:solidFill>
                <a:srgbClr val="3B3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8B78B52-7FFD-303D-C21A-1675C1C905D0}"/>
                  </a:ext>
                </a:extLst>
              </p:cNvPr>
              <p:cNvSpPr/>
              <p:nvPr/>
            </p:nvSpPr>
            <p:spPr>
              <a:xfrm>
                <a:off x="5435536" y="3202971"/>
                <a:ext cx="19240" cy="19240"/>
              </a:xfrm>
              <a:custGeom>
                <a:avLst/>
                <a:gdLst>
                  <a:gd name="connsiteX0" fmla="*/ 9620 w 19240"/>
                  <a:gd name="connsiteY0" fmla="*/ 19240 h 19240"/>
                  <a:gd name="connsiteX1" fmla="*/ 19240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0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0"/>
                    </a:moveTo>
                    <a:cubicBezTo>
                      <a:pt x="14859" y="19240"/>
                      <a:pt x="19240" y="14954"/>
                      <a:pt x="19240" y="9620"/>
                    </a:cubicBezTo>
                    <a:cubicBezTo>
                      <a:pt x="19240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0"/>
                      <a:pt x="9620" y="19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0B02690-0D4C-30B9-25EE-0614BFADFD79}"/>
                  </a:ext>
                </a:extLst>
              </p:cNvPr>
              <p:cNvSpPr/>
              <p:nvPr/>
            </p:nvSpPr>
            <p:spPr>
              <a:xfrm>
                <a:off x="5509259" y="3179159"/>
                <a:ext cx="19240" cy="19240"/>
              </a:xfrm>
              <a:custGeom>
                <a:avLst/>
                <a:gdLst>
                  <a:gd name="connsiteX0" fmla="*/ 9620 w 19240"/>
                  <a:gd name="connsiteY0" fmla="*/ 19241 h 19240"/>
                  <a:gd name="connsiteX1" fmla="*/ 19241 w 19240"/>
                  <a:gd name="connsiteY1" fmla="*/ 9620 h 19240"/>
                  <a:gd name="connsiteX2" fmla="*/ 9620 w 19240"/>
                  <a:gd name="connsiteY2" fmla="*/ 0 h 19240"/>
                  <a:gd name="connsiteX3" fmla="*/ 0 w 19240"/>
                  <a:gd name="connsiteY3" fmla="*/ 9620 h 19240"/>
                  <a:gd name="connsiteX4" fmla="*/ 9620 w 19240"/>
                  <a:gd name="connsiteY4" fmla="*/ 19241 h 1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40" h="19240">
                    <a:moveTo>
                      <a:pt x="9620" y="19241"/>
                    </a:moveTo>
                    <a:cubicBezTo>
                      <a:pt x="14859" y="19241"/>
                      <a:pt x="19241" y="14954"/>
                      <a:pt x="19241" y="9620"/>
                    </a:cubicBezTo>
                    <a:cubicBezTo>
                      <a:pt x="19241" y="4286"/>
                      <a:pt x="14954" y="0"/>
                      <a:pt x="9620" y="0"/>
                    </a:cubicBezTo>
                    <a:cubicBezTo>
                      <a:pt x="4286" y="0"/>
                      <a:pt x="0" y="4286"/>
                      <a:pt x="0" y="9620"/>
                    </a:cubicBezTo>
                    <a:cubicBezTo>
                      <a:pt x="0" y="14954"/>
                      <a:pt x="4286" y="19241"/>
                      <a:pt x="9620" y="192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" name="Slide Number Placeholder 10">
            <a:extLst>
              <a:ext uri="{FF2B5EF4-FFF2-40B4-BE49-F238E27FC236}">
                <a16:creationId xmlns:a16="http://schemas.microsoft.com/office/drawing/2014/main" id="{F156E7E0-5E04-6CA7-AFCD-C9DDAAA68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30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. Artba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955660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2F07DE-BF1B-0CA9-4CF2-CD823D59C61B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" name="Slide Number Placeholder 10">
            <a:extLst>
              <a:ext uri="{FF2B5EF4-FFF2-40B4-BE49-F238E27FC236}">
                <a16:creationId xmlns:a16="http://schemas.microsoft.com/office/drawing/2014/main" id="{332B7541-0930-28F6-78E5-F836D52A40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76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0">
            <a:extLst>
              <a:ext uri="{FF2B5EF4-FFF2-40B4-BE49-F238E27FC236}">
                <a16:creationId xmlns:a16="http://schemas.microsoft.com/office/drawing/2014/main" id="{564FD32C-9D0F-4D04-343D-A9AB64900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28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, 1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idx="25"/>
          </p:nvPr>
        </p:nvSpPr>
        <p:spPr bwMode="gray">
          <a:xfrm>
            <a:off x="8214360" y="0"/>
            <a:ext cx="3977640" cy="6858000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63550" y="983702"/>
            <a:ext cx="7522210" cy="529486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7161239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C1E858-D3CF-A9AF-0D8E-2C01561C03E6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" name="Slide Number Placeholder 10">
            <a:extLst>
              <a:ext uri="{FF2B5EF4-FFF2-40B4-BE49-F238E27FC236}">
                <a16:creationId xmlns:a16="http://schemas.microsoft.com/office/drawing/2014/main" id="{C7DCF026-F8AD-97BF-F6D0-A533BDFA76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FC3CC12-D436-2D3E-049A-BD806951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344" y="241513"/>
            <a:ext cx="7519416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72225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, 2 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idx="22"/>
          </p:nvPr>
        </p:nvSpPr>
        <p:spPr bwMode="gray">
          <a:xfrm>
            <a:off x="8214360" y="0"/>
            <a:ext cx="39776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idx="26"/>
          </p:nvPr>
        </p:nvSpPr>
        <p:spPr bwMode="gray">
          <a:xfrm>
            <a:off x="8214360" y="3483864"/>
            <a:ext cx="39776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5271481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63550" y="983702"/>
            <a:ext cx="7522210" cy="529486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8CAD099-B7EC-F24D-0245-78D7263305F1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" name="Slide Number Placeholder 10">
            <a:extLst>
              <a:ext uri="{FF2B5EF4-FFF2-40B4-BE49-F238E27FC236}">
                <a16:creationId xmlns:a16="http://schemas.microsoft.com/office/drawing/2014/main" id="{9EA0697E-6CD2-CB88-1AFD-86B04554F4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F5D1E14-2EF2-D07F-0325-6B229E4339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344" y="241513"/>
            <a:ext cx="7519416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6986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, 3 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idx="25"/>
          </p:nvPr>
        </p:nvSpPr>
        <p:spPr bwMode="gray">
          <a:xfrm>
            <a:off x="8214360" y="0"/>
            <a:ext cx="3977640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idx="28"/>
          </p:nvPr>
        </p:nvSpPr>
        <p:spPr bwMode="gray">
          <a:xfrm>
            <a:off x="8214360" y="2327148"/>
            <a:ext cx="3977640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idx="29"/>
          </p:nvPr>
        </p:nvSpPr>
        <p:spPr bwMode="gray">
          <a:xfrm>
            <a:off x="8214360" y="4654296"/>
            <a:ext cx="3977640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7161239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63550" y="983702"/>
            <a:ext cx="7522210" cy="529486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0F64FC-FCDE-D3AA-9B3F-E22C8A77E2FC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" name="Slide Number Placeholder 10">
            <a:extLst>
              <a:ext uri="{FF2B5EF4-FFF2-40B4-BE49-F238E27FC236}">
                <a16:creationId xmlns:a16="http://schemas.microsoft.com/office/drawing/2014/main" id="{8F19F0A6-CB93-290F-F47B-92992E1FB2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E6ACAE8-8442-19F7-B4DF-391C7C8817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344" y="241513"/>
            <a:ext cx="7519416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277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, 4 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idx="25"/>
          </p:nvPr>
        </p:nvSpPr>
        <p:spPr bwMode="gray">
          <a:xfrm>
            <a:off x="8214360" y="0"/>
            <a:ext cx="3977640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idx="28"/>
          </p:nvPr>
        </p:nvSpPr>
        <p:spPr bwMode="gray">
          <a:xfrm>
            <a:off x="8214360" y="2327148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idx="29"/>
          </p:nvPr>
        </p:nvSpPr>
        <p:spPr bwMode="gray">
          <a:xfrm>
            <a:off x="8214360" y="4654296"/>
            <a:ext cx="3977640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idx="30"/>
          </p:nvPr>
        </p:nvSpPr>
        <p:spPr bwMode="gray">
          <a:xfrm>
            <a:off x="10260824" y="2327148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7158191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63550" y="983702"/>
            <a:ext cx="7522210" cy="529486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586C15-243C-1BE1-8125-F1407EFFA7A3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" name="Slide Number Placeholder 10">
            <a:extLst>
              <a:ext uri="{FF2B5EF4-FFF2-40B4-BE49-F238E27FC236}">
                <a16:creationId xmlns:a16="http://schemas.microsoft.com/office/drawing/2014/main" id="{66C5613E-3FA4-2250-5017-6F1759B323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BED2CF-54CF-0AB5-86AC-50FC220F4C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344" y="241513"/>
            <a:ext cx="7519416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5300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, 5 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/>
          <p:cNvSpPr>
            <a:spLocks noGrp="1"/>
          </p:cNvSpPr>
          <p:nvPr>
            <p:ph type="pic" idx="29"/>
          </p:nvPr>
        </p:nvSpPr>
        <p:spPr bwMode="gray">
          <a:xfrm>
            <a:off x="8214360" y="2327148"/>
            <a:ext cx="3977640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idx="25"/>
          </p:nvPr>
        </p:nvSpPr>
        <p:spPr bwMode="gray">
          <a:xfrm>
            <a:off x="8214360" y="0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idx="28"/>
          </p:nvPr>
        </p:nvSpPr>
        <p:spPr bwMode="gray">
          <a:xfrm>
            <a:off x="8214360" y="4654296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idx="30"/>
          </p:nvPr>
        </p:nvSpPr>
        <p:spPr bwMode="gray">
          <a:xfrm>
            <a:off x="10260824" y="4654296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idx="31"/>
          </p:nvPr>
        </p:nvSpPr>
        <p:spPr bwMode="gray">
          <a:xfrm>
            <a:off x="10260824" y="0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7158191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63550" y="983702"/>
            <a:ext cx="7522210" cy="529486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88B897-522B-7AA7-46AE-AC9347F03FAD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" name="Slide Number Placeholder 10">
            <a:extLst>
              <a:ext uri="{FF2B5EF4-FFF2-40B4-BE49-F238E27FC236}">
                <a16:creationId xmlns:a16="http://schemas.microsoft.com/office/drawing/2014/main" id="{6F2E5776-8DD9-8A44-2EE3-E7A7CE0BD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F1A1E16-67B8-E65E-6471-2A0BF73212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344" y="241513"/>
            <a:ext cx="7516368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6504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, 6 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idx="25"/>
          </p:nvPr>
        </p:nvSpPr>
        <p:spPr bwMode="gray">
          <a:xfrm>
            <a:off x="8214360" y="0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idx="28"/>
          </p:nvPr>
        </p:nvSpPr>
        <p:spPr bwMode="gray">
          <a:xfrm>
            <a:off x="8214360" y="2327148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idx="29"/>
          </p:nvPr>
        </p:nvSpPr>
        <p:spPr bwMode="gray">
          <a:xfrm>
            <a:off x="8214360" y="4654296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idx="30"/>
          </p:nvPr>
        </p:nvSpPr>
        <p:spPr bwMode="gray">
          <a:xfrm>
            <a:off x="10260824" y="2327148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idx="31"/>
          </p:nvPr>
        </p:nvSpPr>
        <p:spPr bwMode="gray">
          <a:xfrm>
            <a:off x="10260824" y="0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idx="32"/>
          </p:nvPr>
        </p:nvSpPr>
        <p:spPr bwMode="gray">
          <a:xfrm>
            <a:off x="10260824" y="4654296"/>
            <a:ext cx="1931176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1" y="6396228"/>
            <a:ext cx="7161239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Content Placeholder"/>
          <p:cNvSpPr>
            <a:spLocks noGrp="1"/>
          </p:cNvSpPr>
          <p:nvPr>
            <p:ph sz="quarter" idx="15" hasCustomPrompt="1"/>
          </p:nvPr>
        </p:nvSpPr>
        <p:spPr>
          <a:xfrm>
            <a:off x="463550" y="983702"/>
            <a:ext cx="7522210" cy="529486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0785ED-F2A4-4DF7-0D4A-6AD59C79F91E}"/>
              </a:ext>
            </a:extLst>
          </p:cNvPr>
          <p:cNvSpPr/>
          <p:nvPr userDrawn="1"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23000">
                <a:srgbClr val="102493"/>
              </a:gs>
              <a:gs pos="100000">
                <a:srgbClr val="102493">
                  <a:alpha val="6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" name="Slide Number Placeholder 10">
            <a:extLst>
              <a:ext uri="{FF2B5EF4-FFF2-40B4-BE49-F238E27FC236}">
                <a16:creationId xmlns:a16="http://schemas.microsoft.com/office/drawing/2014/main" id="{E48E8167-56F4-7DDB-C5B2-280E0A448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664" y="6610801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mtClean="0"/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0AD2EFF-6B2E-5841-A3C8-8D8A4E3FC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344" y="241513"/>
            <a:ext cx="7519416" cy="7421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6801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: Full Screen 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"/>
          <p:cNvSpPr>
            <a:spLocks noGrp="1"/>
          </p:cNvSpPr>
          <p:nvPr>
            <p:ph type="pic" sz="quarter" idx="10"/>
          </p:nvPr>
        </p:nvSpPr>
        <p:spPr>
          <a:xfrm>
            <a:off x="-3048" y="0"/>
            <a:ext cx="12198096" cy="6858000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4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Divi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089A5A-48C7-941A-7441-308A4BC1BE68}"/>
              </a:ext>
            </a:extLst>
          </p:cNvPr>
          <p:cNvSpPr/>
          <p:nvPr userDrawn="1"/>
        </p:nvSpPr>
        <p:spPr>
          <a:xfrm>
            <a:off x="0" y="5034158"/>
            <a:ext cx="12198096" cy="1060704"/>
          </a:xfrm>
          <a:prstGeom prst="rect">
            <a:avLst/>
          </a:prstGeom>
          <a:gradFill>
            <a:gsLst>
              <a:gs pos="23000">
                <a:schemeClr val="accent5">
                  <a:alpha val="80000"/>
                </a:schemeClr>
              </a:gs>
              <a:gs pos="100000">
                <a:schemeClr val="accent5">
                  <a:alpha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B3E07A8-916A-C681-AD1E-2D2C40EAD93D}"/>
              </a:ext>
            </a:extLst>
          </p:cNvPr>
          <p:cNvGrpSpPr/>
          <p:nvPr userDrawn="1"/>
        </p:nvGrpSpPr>
        <p:grpSpPr>
          <a:xfrm>
            <a:off x="501385" y="5248263"/>
            <a:ext cx="1867351" cy="632519"/>
            <a:chOff x="501385" y="5248263"/>
            <a:chExt cx="1867351" cy="632519"/>
          </a:xfrm>
        </p:grpSpPr>
        <p:grpSp>
          <p:nvGrpSpPr>
            <p:cNvPr id="16" name="Graphic 14">
              <a:extLst>
                <a:ext uri="{FF2B5EF4-FFF2-40B4-BE49-F238E27FC236}">
                  <a16:creationId xmlns:a16="http://schemas.microsoft.com/office/drawing/2014/main" id="{E1E7F64A-04A8-164F-E12E-93868F7D8C49}"/>
                </a:ext>
              </a:extLst>
            </p:cNvPr>
            <p:cNvGrpSpPr/>
            <p:nvPr/>
          </p:nvGrpSpPr>
          <p:grpSpPr>
            <a:xfrm>
              <a:off x="501385" y="5248263"/>
              <a:ext cx="671146" cy="632519"/>
              <a:chOff x="501385" y="5248263"/>
              <a:chExt cx="671146" cy="632519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1ADD04B-AACA-88B3-9495-0EBEEDD05CC5}"/>
                  </a:ext>
                </a:extLst>
              </p:cNvPr>
              <p:cNvSpPr/>
              <p:nvPr/>
            </p:nvSpPr>
            <p:spPr>
              <a:xfrm rot="-2700000">
                <a:off x="487778" y="5620443"/>
                <a:ext cx="327629" cy="97223"/>
              </a:xfrm>
              <a:custGeom>
                <a:avLst/>
                <a:gdLst>
                  <a:gd name="connsiteX0" fmla="*/ 0 w 327629"/>
                  <a:gd name="connsiteY0" fmla="*/ 0 h 97223"/>
                  <a:gd name="connsiteX1" fmla="*/ 327630 w 327629"/>
                  <a:gd name="connsiteY1" fmla="*/ 0 h 97223"/>
                  <a:gd name="connsiteX2" fmla="*/ 327630 w 327629"/>
                  <a:gd name="connsiteY2" fmla="*/ 97223 h 97223"/>
                  <a:gd name="connsiteX3" fmla="*/ 0 w 327629"/>
                  <a:gd name="connsiteY3" fmla="*/ 97223 h 97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9722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97223"/>
                    </a:lnTo>
                    <a:lnTo>
                      <a:pt x="0" y="97223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6C1E313-CB6A-034A-8DA9-65839B5C38E9}"/>
                  </a:ext>
                </a:extLst>
              </p:cNvPr>
              <p:cNvSpPr/>
              <p:nvPr/>
            </p:nvSpPr>
            <p:spPr>
              <a:xfrm rot="-2700000">
                <a:off x="496799" y="5706329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A267CC2-0302-0136-2086-F7A8393391B1}"/>
                  </a:ext>
                </a:extLst>
              </p:cNvPr>
              <p:cNvSpPr/>
              <p:nvPr/>
            </p:nvSpPr>
            <p:spPr>
              <a:xfrm rot="-2700000">
                <a:off x="585071" y="5712835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43DDCFB-30F2-B924-D151-613C0DA0580D}"/>
                  </a:ext>
                </a:extLst>
              </p:cNvPr>
              <p:cNvSpPr/>
              <p:nvPr/>
            </p:nvSpPr>
            <p:spPr>
              <a:xfrm rot="-2700000">
                <a:off x="734220" y="5682834"/>
                <a:ext cx="281366" cy="43810"/>
              </a:xfrm>
              <a:custGeom>
                <a:avLst/>
                <a:gdLst>
                  <a:gd name="connsiteX0" fmla="*/ 0 w 281366"/>
                  <a:gd name="connsiteY0" fmla="*/ 0 h 43810"/>
                  <a:gd name="connsiteX1" fmla="*/ 281366 w 281366"/>
                  <a:gd name="connsiteY1" fmla="*/ 0 h 43810"/>
                  <a:gd name="connsiteX2" fmla="*/ 281366 w 281366"/>
                  <a:gd name="connsiteY2" fmla="*/ 43810 h 43810"/>
                  <a:gd name="connsiteX3" fmla="*/ 0 w 281366"/>
                  <a:gd name="connsiteY3" fmla="*/ 43810 h 43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366" h="43810">
                    <a:moveTo>
                      <a:pt x="0" y="0"/>
                    </a:moveTo>
                    <a:lnTo>
                      <a:pt x="281366" y="0"/>
                    </a:lnTo>
                    <a:lnTo>
                      <a:pt x="281366" y="43810"/>
                    </a:lnTo>
                    <a:lnTo>
                      <a:pt x="0" y="4381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CEAA67C-F0F9-F9F7-C2B4-1514D5454369}"/>
                  </a:ext>
                </a:extLst>
              </p:cNvPr>
              <p:cNvSpPr/>
              <p:nvPr/>
            </p:nvSpPr>
            <p:spPr>
              <a:xfrm>
                <a:off x="993078" y="5267533"/>
                <a:ext cx="173700" cy="191110"/>
              </a:xfrm>
              <a:custGeom>
                <a:avLst/>
                <a:gdLst>
                  <a:gd name="connsiteX0" fmla="*/ 31072 w 173700"/>
                  <a:gd name="connsiteY0" fmla="*/ 65589 h 191110"/>
                  <a:gd name="connsiteX1" fmla="*/ 163063 w 173700"/>
                  <a:gd name="connsiteY1" fmla="*/ 6358 h 191110"/>
                  <a:gd name="connsiteX2" fmla="*/ 127384 w 173700"/>
                  <a:gd name="connsiteY2" fmla="*/ 146550 h 191110"/>
                  <a:gd name="connsiteX3" fmla="*/ 16352 w 173700"/>
                  <a:gd name="connsiteY3" fmla="*/ 180897 h 191110"/>
                  <a:gd name="connsiteX4" fmla="*/ 31142 w 173700"/>
                  <a:gd name="connsiteY4" fmla="*/ 65659 h 191110"/>
                  <a:gd name="connsiteX5" fmla="*/ 31142 w 173700"/>
                  <a:gd name="connsiteY5" fmla="*/ 65659 h 191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700" h="191110">
                    <a:moveTo>
                      <a:pt x="31072" y="65589"/>
                    </a:moveTo>
                    <a:cubicBezTo>
                      <a:pt x="65840" y="24372"/>
                      <a:pt x="136426" y="-15933"/>
                      <a:pt x="163063" y="6358"/>
                    </a:cubicBezTo>
                    <a:cubicBezTo>
                      <a:pt x="189700" y="28718"/>
                      <a:pt x="162012" y="105123"/>
                      <a:pt x="127384" y="146550"/>
                    </a:cubicBezTo>
                    <a:cubicBezTo>
                      <a:pt x="92616" y="187767"/>
                      <a:pt x="42918" y="203188"/>
                      <a:pt x="16352" y="180897"/>
                    </a:cubicBezTo>
                    <a:cubicBezTo>
                      <a:pt x="-10285" y="158536"/>
                      <a:pt x="-3696" y="106876"/>
                      <a:pt x="31142" y="65659"/>
                    </a:cubicBezTo>
                    <a:lnTo>
                      <a:pt x="31142" y="65659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D3B7040-BB4D-30F2-A6B7-1D39DDC8860E}"/>
                  </a:ext>
                </a:extLst>
              </p:cNvPr>
              <p:cNvSpPr/>
              <p:nvPr/>
            </p:nvSpPr>
            <p:spPr>
              <a:xfrm>
                <a:off x="987083" y="5261660"/>
                <a:ext cx="185447" cy="202735"/>
              </a:xfrm>
              <a:custGeom>
                <a:avLst/>
                <a:gdLst>
                  <a:gd name="connsiteX0" fmla="*/ 108705 w 185447"/>
                  <a:gd name="connsiteY0" fmla="*/ 23236 h 202735"/>
                  <a:gd name="connsiteX1" fmla="*/ 41553 w 185447"/>
                  <a:gd name="connsiteY1" fmla="*/ 75247 h 202735"/>
                  <a:gd name="connsiteX2" fmla="*/ 12463 w 185447"/>
                  <a:gd name="connsiteY2" fmla="*/ 136932 h 202735"/>
                  <a:gd name="connsiteX3" fmla="*/ 26062 w 185447"/>
                  <a:gd name="connsiteY3" fmla="*/ 182284 h 202735"/>
                  <a:gd name="connsiteX4" fmla="*/ 73026 w 185447"/>
                  <a:gd name="connsiteY4" fmla="*/ 187822 h 202735"/>
                  <a:gd name="connsiteX5" fmla="*/ 128823 w 185447"/>
                  <a:gd name="connsiteY5" fmla="*/ 148638 h 202735"/>
                  <a:gd name="connsiteX6" fmla="*/ 168567 w 185447"/>
                  <a:gd name="connsiteY6" fmla="*/ 73565 h 202735"/>
                  <a:gd name="connsiteX7" fmla="*/ 173684 w 185447"/>
                  <a:gd name="connsiteY7" fmla="*/ 38096 h 202735"/>
                  <a:gd name="connsiteX8" fmla="*/ 165273 w 185447"/>
                  <a:gd name="connsiteY8" fmla="*/ 16717 h 202735"/>
                  <a:gd name="connsiteX9" fmla="*/ 142772 w 185447"/>
                  <a:gd name="connsiteY9" fmla="*/ 12160 h 202735"/>
                  <a:gd name="connsiteX10" fmla="*/ 108705 w 185447"/>
                  <a:gd name="connsiteY10" fmla="*/ 23306 h 202735"/>
                  <a:gd name="connsiteX11" fmla="*/ 108705 w 185447"/>
                  <a:gd name="connsiteY11" fmla="*/ 23306 h 202735"/>
                  <a:gd name="connsiteX12" fmla="*/ 141370 w 185447"/>
                  <a:gd name="connsiteY12" fmla="*/ 454 h 202735"/>
                  <a:gd name="connsiteX13" fmla="*/ 172703 w 185447"/>
                  <a:gd name="connsiteY13" fmla="*/ 7744 h 202735"/>
                  <a:gd name="connsiteX14" fmla="*/ 172703 w 185447"/>
                  <a:gd name="connsiteY14" fmla="*/ 7744 h 202735"/>
                  <a:gd name="connsiteX15" fmla="*/ 185320 w 185447"/>
                  <a:gd name="connsiteY15" fmla="*/ 37395 h 202735"/>
                  <a:gd name="connsiteX16" fmla="*/ 179713 w 185447"/>
                  <a:gd name="connsiteY16" fmla="*/ 76789 h 202735"/>
                  <a:gd name="connsiteX17" fmla="*/ 137725 w 185447"/>
                  <a:gd name="connsiteY17" fmla="*/ 156068 h 202735"/>
                  <a:gd name="connsiteX18" fmla="*/ 137725 w 185447"/>
                  <a:gd name="connsiteY18" fmla="*/ 156068 h 202735"/>
                  <a:gd name="connsiteX19" fmla="*/ 76391 w 185447"/>
                  <a:gd name="connsiteY19" fmla="*/ 198897 h 202735"/>
                  <a:gd name="connsiteX20" fmla="*/ 18421 w 185447"/>
                  <a:gd name="connsiteY20" fmla="*/ 191186 h 202735"/>
                  <a:gd name="connsiteX21" fmla="*/ 18421 w 185447"/>
                  <a:gd name="connsiteY21" fmla="*/ 191186 h 202735"/>
                  <a:gd name="connsiteX22" fmla="*/ 757 w 185447"/>
                  <a:gd name="connsiteY22" fmla="*/ 135390 h 202735"/>
                  <a:gd name="connsiteX23" fmla="*/ 32511 w 185447"/>
                  <a:gd name="connsiteY23" fmla="*/ 67677 h 202735"/>
                  <a:gd name="connsiteX24" fmla="*/ 103448 w 185447"/>
                  <a:gd name="connsiteY24" fmla="*/ 12721 h 202735"/>
                  <a:gd name="connsiteX25" fmla="*/ 141300 w 185447"/>
                  <a:gd name="connsiteY25" fmla="*/ 384 h 202735"/>
                  <a:gd name="connsiteX26" fmla="*/ 141300 w 185447"/>
                  <a:gd name="connsiteY26" fmla="*/ 525 h 20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5447" h="202735">
                    <a:moveTo>
                      <a:pt x="108705" y="23236"/>
                    </a:moveTo>
                    <a:cubicBezTo>
                      <a:pt x="84101" y="35362"/>
                      <a:pt x="58446" y="55200"/>
                      <a:pt x="41553" y="75247"/>
                    </a:cubicBezTo>
                    <a:cubicBezTo>
                      <a:pt x="24800" y="95154"/>
                      <a:pt x="14986" y="117375"/>
                      <a:pt x="12463" y="136932"/>
                    </a:cubicBezTo>
                    <a:cubicBezTo>
                      <a:pt x="9940" y="156559"/>
                      <a:pt x="14776" y="172821"/>
                      <a:pt x="26062" y="182284"/>
                    </a:cubicBezTo>
                    <a:cubicBezTo>
                      <a:pt x="37347" y="191677"/>
                      <a:pt x="54100" y="193640"/>
                      <a:pt x="73026" y="187822"/>
                    </a:cubicBezTo>
                    <a:cubicBezTo>
                      <a:pt x="91882" y="182004"/>
                      <a:pt x="112070" y="168545"/>
                      <a:pt x="128823" y="148638"/>
                    </a:cubicBezTo>
                    <a:cubicBezTo>
                      <a:pt x="145576" y="128590"/>
                      <a:pt x="160787" y="99851"/>
                      <a:pt x="168567" y="73565"/>
                    </a:cubicBezTo>
                    <a:cubicBezTo>
                      <a:pt x="172423" y="60387"/>
                      <a:pt x="174315" y="48190"/>
                      <a:pt x="173684" y="38096"/>
                    </a:cubicBezTo>
                    <a:cubicBezTo>
                      <a:pt x="173124" y="27932"/>
                      <a:pt x="170180" y="20922"/>
                      <a:pt x="165273" y="16717"/>
                    </a:cubicBezTo>
                    <a:cubicBezTo>
                      <a:pt x="160366" y="12581"/>
                      <a:pt x="152796" y="10899"/>
                      <a:pt x="142772" y="12160"/>
                    </a:cubicBezTo>
                    <a:cubicBezTo>
                      <a:pt x="132748" y="13352"/>
                      <a:pt x="120972" y="17278"/>
                      <a:pt x="108705" y="23306"/>
                    </a:cubicBezTo>
                    <a:lnTo>
                      <a:pt x="108705" y="23306"/>
                    </a:lnTo>
                    <a:close/>
                    <a:moveTo>
                      <a:pt x="141370" y="454"/>
                    </a:moveTo>
                    <a:cubicBezTo>
                      <a:pt x="153076" y="-948"/>
                      <a:pt x="164362" y="735"/>
                      <a:pt x="172703" y="7744"/>
                    </a:cubicBezTo>
                    <a:lnTo>
                      <a:pt x="172703" y="7744"/>
                    </a:lnTo>
                    <a:cubicBezTo>
                      <a:pt x="181045" y="14824"/>
                      <a:pt x="184690" y="25619"/>
                      <a:pt x="185320" y="37395"/>
                    </a:cubicBezTo>
                    <a:cubicBezTo>
                      <a:pt x="186021" y="49241"/>
                      <a:pt x="183778" y="62840"/>
                      <a:pt x="179713" y="76789"/>
                    </a:cubicBezTo>
                    <a:cubicBezTo>
                      <a:pt x="171582" y="104617"/>
                      <a:pt x="155600" y="134759"/>
                      <a:pt x="137725" y="156068"/>
                    </a:cubicBezTo>
                    <a:lnTo>
                      <a:pt x="137725" y="156068"/>
                    </a:lnTo>
                    <a:cubicBezTo>
                      <a:pt x="119710" y="177447"/>
                      <a:pt x="97630" y="192308"/>
                      <a:pt x="76391" y="198897"/>
                    </a:cubicBezTo>
                    <a:cubicBezTo>
                      <a:pt x="55152" y="205486"/>
                      <a:pt x="33772" y="204014"/>
                      <a:pt x="18421" y="191186"/>
                    </a:cubicBezTo>
                    <a:lnTo>
                      <a:pt x="18421" y="191186"/>
                    </a:lnTo>
                    <a:cubicBezTo>
                      <a:pt x="3070" y="178289"/>
                      <a:pt x="-2117" y="157470"/>
                      <a:pt x="757" y="135390"/>
                    </a:cubicBezTo>
                    <a:cubicBezTo>
                      <a:pt x="3561" y="113239"/>
                      <a:pt x="14496" y="89056"/>
                      <a:pt x="32511" y="67677"/>
                    </a:cubicBezTo>
                    <a:cubicBezTo>
                      <a:pt x="50455" y="46367"/>
                      <a:pt x="77442" y="25549"/>
                      <a:pt x="103448" y="12721"/>
                    </a:cubicBezTo>
                    <a:cubicBezTo>
                      <a:pt x="116486" y="6342"/>
                      <a:pt x="129524" y="1856"/>
                      <a:pt x="141300" y="384"/>
                    </a:cubicBezTo>
                    <a:lnTo>
                      <a:pt x="141300" y="525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EEAB0FE-7AF1-8D3C-00BA-5F5D82747145}"/>
                  </a:ext>
                </a:extLst>
              </p:cNvPr>
              <p:cNvSpPr/>
              <p:nvPr/>
            </p:nvSpPr>
            <p:spPr>
              <a:xfrm>
                <a:off x="744116" y="5723628"/>
                <a:ext cx="91545" cy="38713"/>
              </a:xfrm>
              <a:custGeom>
                <a:avLst/>
                <a:gdLst>
                  <a:gd name="connsiteX0" fmla="*/ 0 w 91545"/>
                  <a:gd name="connsiteY0" fmla="*/ 6309 h 38713"/>
                  <a:gd name="connsiteX1" fmla="*/ 13739 w 91545"/>
                  <a:gd name="connsiteY1" fmla="*/ 35118 h 38713"/>
                  <a:gd name="connsiteX2" fmla="*/ 91546 w 91545"/>
                  <a:gd name="connsiteY2" fmla="*/ 0 h 38713"/>
                  <a:gd name="connsiteX3" fmla="*/ 29090 w 91545"/>
                  <a:gd name="connsiteY3" fmla="*/ 7991 h 38713"/>
                  <a:gd name="connsiteX4" fmla="*/ 0 w 91545"/>
                  <a:gd name="connsiteY4" fmla="*/ 6239 h 38713"/>
                  <a:gd name="connsiteX5" fmla="*/ 0 w 91545"/>
                  <a:gd name="connsiteY5" fmla="*/ 6239 h 3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545" h="38713">
                    <a:moveTo>
                      <a:pt x="0" y="6309"/>
                    </a:moveTo>
                    <a:cubicBezTo>
                      <a:pt x="1051" y="19206"/>
                      <a:pt x="5257" y="29861"/>
                      <a:pt x="13739" y="35118"/>
                    </a:cubicBezTo>
                    <a:cubicBezTo>
                      <a:pt x="33646" y="47595"/>
                      <a:pt x="70517" y="25585"/>
                      <a:pt x="91546" y="0"/>
                    </a:cubicBezTo>
                    <a:cubicBezTo>
                      <a:pt x="72620" y="5117"/>
                      <a:pt x="51451" y="7991"/>
                      <a:pt x="29090" y="7991"/>
                    </a:cubicBezTo>
                    <a:cubicBezTo>
                      <a:pt x="19136" y="7851"/>
                      <a:pt x="9393" y="7220"/>
                      <a:pt x="0" y="6239"/>
                    </a:cubicBezTo>
                    <a:lnTo>
                      <a:pt x="0" y="6239"/>
                    </a:ln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6631CBD-C826-7D5C-9174-62DB6A8613C7}"/>
                  </a:ext>
                </a:extLst>
              </p:cNvPr>
              <p:cNvSpPr/>
              <p:nvPr/>
            </p:nvSpPr>
            <p:spPr>
              <a:xfrm>
                <a:off x="636629" y="5689912"/>
                <a:ext cx="99355" cy="82991"/>
              </a:xfrm>
              <a:custGeom>
                <a:avLst/>
                <a:gdLst>
                  <a:gd name="connsiteX0" fmla="*/ 10964 w 99355"/>
                  <a:gd name="connsiteY0" fmla="*/ 0 h 82991"/>
                  <a:gd name="connsiteX1" fmla="*/ 12156 w 99355"/>
                  <a:gd name="connsiteY1" fmla="*/ 78578 h 82991"/>
                  <a:gd name="connsiteX2" fmla="*/ 99356 w 99355"/>
                  <a:gd name="connsiteY2" fmla="*/ 38903 h 82991"/>
                  <a:gd name="connsiteX3" fmla="*/ 11034 w 99355"/>
                  <a:gd name="connsiteY3" fmla="*/ 0 h 8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355" h="82991">
                    <a:moveTo>
                      <a:pt x="10964" y="0"/>
                    </a:moveTo>
                    <a:cubicBezTo>
                      <a:pt x="-1934" y="28810"/>
                      <a:pt x="-5719" y="66171"/>
                      <a:pt x="12156" y="78578"/>
                    </a:cubicBezTo>
                    <a:cubicBezTo>
                      <a:pt x="33675" y="93789"/>
                      <a:pt x="78887" y="67012"/>
                      <a:pt x="99356" y="38903"/>
                    </a:cubicBezTo>
                    <a:cubicBezTo>
                      <a:pt x="61153" y="33226"/>
                      <a:pt x="29470" y="18996"/>
                      <a:pt x="11034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32002B4-5F27-90A8-535E-29B8F4EAC9A7}"/>
                  </a:ext>
                </a:extLst>
              </p:cNvPr>
              <p:cNvSpPr/>
              <p:nvPr/>
            </p:nvSpPr>
            <p:spPr>
              <a:xfrm>
                <a:off x="743692" y="5628092"/>
                <a:ext cx="111349" cy="103457"/>
              </a:xfrm>
              <a:custGeom>
                <a:avLst/>
                <a:gdLst>
                  <a:gd name="connsiteX0" fmla="*/ 91830 w 111349"/>
                  <a:gd name="connsiteY0" fmla="*/ 5813 h 103457"/>
                  <a:gd name="connsiteX1" fmla="*/ 17387 w 111349"/>
                  <a:gd name="connsiteY1" fmla="*/ 33782 h 103457"/>
                  <a:gd name="connsiteX2" fmla="*/ 7013 w 111349"/>
                  <a:gd name="connsiteY2" fmla="*/ 56142 h 103457"/>
                  <a:gd name="connsiteX3" fmla="*/ 424 w 111349"/>
                  <a:gd name="connsiteY3" fmla="*/ 86424 h 103457"/>
                  <a:gd name="connsiteX4" fmla="*/ 284 w 111349"/>
                  <a:gd name="connsiteY4" fmla="*/ 101915 h 103457"/>
                  <a:gd name="connsiteX5" fmla="*/ 29374 w 111349"/>
                  <a:gd name="connsiteY5" fmla="*/ 103457 h 103457"/>
                  <a:gd name="connsiteX6" fmla="*/ 91830 w 111349"/>
                  <a:gd name="connsiteY6" fmla="*/ 95396 h 103457"/>
                  <a:gd name="connsiteX7" fmla="*/ 99400 w 111349"/>
                  <a:gd name="connsiteY7" fmla="*/ 84882 h 103457"/>
                  <a:gd name="connsiteX8" fmla="*/ 91830 w 111349"/>
                  <a:gd name="connsiteY8" fmla="*/ 5743 h 103457"/>
                  <a:gd name="connsiteX9" fmla="*/ 91830 w 111349"/>
                  <a:gd name="connsiteY9" fmla="*/ 5883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349" h="103457">
                    <a:moveTo>
                      <a:pt x="91830" y="5813"/>
                    </a:moveTo>
                    <a:cubicBezTo>
                      <a:pt x="69188" y="-8346"/>
                      <a:pt x="35823" y="4271"/>
                      <a:pt x="17387" y="33782"/>
                    </a:cubicBezTo>
                    <a:cubicBezTo>
                      <a:pt x="13252" y="40371"/>
                      <a:pt x="9817" y="47941"/>
                      <a:pt x="7013" y="56142"/>
                    </a:cubicBezTo>
                    <a:cubicBezTo>
                      <a:pt x="7294" y="65956"/>
                      <a:pt x="5120" y="76330"/>
                      <a:pt x="424" y="86424"/>
                    </a:cubicBezTo>
                    <a:cubicBezTo>
                      <a:pt x="3" y="91821"/>
                      <a:pt x="-207" y="96938"/>
                      <a:pt x="284" y="101915"/>
                    </a:cubicBezTo>
                    <a:cubicBezTo>
                      <a:pt x="9677" y="102967"/>
                      <a:pt x="19490" y="103457"/>
                      <a:pt x="29374" y="103457"/>
                    </a:cubicBezTo>
                    <a:cubicBezTo>
                      <a:pt x="51735" y="103457"/>
                      <a:pt x="72974" y="100513"/>
                      <a:pt x="91830" y="95396"/>
                    </a:cubicBezTo>
                    <a:cubicBezTo>
                      <a:pt x="94774" y="91891"/>
                      <a:pt x="97227" y="88316"/>
                      <a:pt x="99400" y="84882"/>
                    </a:cubicBezTo>
                    <a:cubicBezTo>
                      <a:pt x="117975" y="55301"/>
                      <a:pt x="114471" y="19973"/>
                      <a:pt x="91830" y="5743"/>
                    </a:cubicBezTo>
                    <a:lnTo>
                      <a:pt x="91830" y="5883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BE31A86-2075-A6AB-0E0C-C085E51858AE}"/>
                  </a:ext>
                </a:extLst>
              </p:cNvPr>
              <p:cNvSpPr/>
              <p:nvPr/>
            </p:nvSpPr>
            <p:spPr>
              <a:xfrm>
                <a:off x="647593" y="5641361"/>
                <a:ext cx="103251" cy="87524"/>
              </a:xfrm>
              <a:custGeom>
                <a:avLst/>
                <a:gdLst>
                  <a:gd name="connsiteX0" fmla="*/ 96663 w 103251"/>
                  <a:gd name="connsiteY0" fmla="*/ 73154 h 87524"/>
                  <a:gd name="connsiteX1" fmla="*/ 103252 w 103251"/>
                  <a:gd name="connsiteY1" fmla="*/ 42873 h 87524"/>
                  <a:gd name="connsiteX2" fmla="*/ 86008 w 103251"/>
                  <a:gd name="connsiteY2" fmla="*/ 7054 h 87524"/>
                  <a:gd name="connsiteX3" fmla="*/ 10094 w 103251"/>
                  <a:gd name="connsiteY3" fmla="*/ 30746 h 87524"/>
                  <a:gd name="connsiteX4" fmla="*/ 0 w 103251"/>
                  <a:gd name="connsiteY4" fmla="*/ 48621 h 87524"/>
                  <a:gd name="connsiteX5" fmla="*/ 88321 w 103251"/>
                  <a:gd name="connsiteY5" fmla="*/ 87524 h 87524"/>
                  <a:gd name="connsiteX6" fmla="*/ 89092 w 103251"/>
                  <a:gd name="connsiteY6" fmla="*/ 86473 h 87524"/>
                  <a:gd name="connsiteX7" fmla="*/ 96663 w 103251"/>
                  <a:gd name="connsiteY7" fmla="*/ 73154 h 87524"/>
                  <a:gd name="connsiteX8" fmla="*/ 96663 w 103251"/>
                  <a:gd name="connsiteY8" fmla="*/ 73154 h 87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251" h="87524">
                    <a:moveTo>
                      <a:pt x="96663" y="73154"/>
                    </a:moveTo>
                    <a:cubicBezTo>
                      <a:pt x="97574" y="63201"/>
                      <a:pt x="99887" y="52686"/>
                      <a:pt x="103252" y="42873"/>
                    </a:cubicBezTo>
                    <a:cubicBezTo>
                      <a:pt x="102971" y="28082"/>
                      <a:pt x="97083" y="14904"/>
                      <a:pt x="86008" y="7054"/>
                    </a:cubicBezTo>
                    <a:cubicBezTo>
                      <a:pt x="64208" y="-8298"/>
                      <a:pt x="30282" y="2217"/>
                      <a:pt x="10094" y="30746"/>
                    </a:cubicBezTo>
                    <a:cubicBezTo>
                      <a:pt x="6449" y="36003"/>
                      <a:pt x="2874" y="42172"/>
                      <a:pt x="0" y="48621"/>
                    </a:cubicBezTo>
                    <a:cubicBezTo>
                      <a:pt x="18435" y="67547"/>
                      <a:pt x="50189" y="81846"/>
                      <a:pt x="88321" y="87524"/>
                    </a:cubicBezTo>
                    <a:cubicBezTo>
                      <a:pt x="88602" y="87244"/>
                      <a:pt x="88952" y="86753"/>
                      <a:pt x="89092" y="86473"/>
                    </a:cubicBezTo>
                    <a:cubicBezTo>
                      <a:pt x="92177" y="82197"/>
                      <a:pt x="94630" y="77711"/>
                      <a:pt x="96663" y="73154"/>
                    </a:cubicBezTo>
                    <a:lnTo>
                      <a:pt x="96663" y="73154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A5F3487-06C8-E2FB-1714-4E31BB1663F3}"/>
                  </a:ext>
                </a:extLst>
              </p:cNvPr>
              <p:cNvSpPr/>
              <p:nvPr/>
            </p:nvSpPr>
            <p:spPr>
              <a:xfrm>
                <a:off x="738018" y="5622280"/>
                <a:ext cx="122957" cy="145954"/>
              </a:xfrm>
              <a:custGeom>
                <a:avLst/>
                <a:gdLst>
                  <a:gd name="connsiteX0" fmla="*/ 60913 w 122957"/>
                  <a:gd name="connsiteY0" fmla="*/ 14779 h 145954"/>
                  <a:gd name="connsiteX1" fmla="*/ 28178 w 122957"/>
                  <a:gd name="connsiteY1" fmla="*/ 42818 h 145954"/>
                  <a:gd name="connsiteX2" fmla="*/ 11916 w 122957"/>
                  <a:gd name="connsiteY2" fmla="*/ 94339 h 145954"/>
                  <a:gd name="connsiteX3" fmla="*/ 13738 w 122957"/>
                  <a:gd name="connsiteY3" fmla="*/ 117961 h 145954"/>
                  <a:gd name="connsiteX4" fmla="*/ 22851 w 122957"/>
                  <a:gd name="connsiteY4" fmla="*/ 131560 h 145954"/>
                  <a:gd name="connsiteX5" fmla="*/ 39113 w 122957"/>
                  <a:gd name="connsiteY5" fmla="*/ 133663 h 145954"/>
                  <a:gd name="connsiteX6" fmla="*/ 61193 w 122957"/>
                  <a:gd name="connsiteY6" fmla="*/ 124901 h 145954"/>
                  <a:gd name="connsiteX7" fmla="*/ 100307 w 122957"/>
                  <a:gd name="connsiteY7" fmla="*/ 87609 h 145954"/>
                  <a:gd name="connsiteX8" fmla="*/ 94559 w 122957"/>
                  <a:gd name="connsiteY8" fmla="*/ 16672 h 145954"/>
                  <a:gd name="connsiteX9" fmla="*/ 60843 w 122957"/>
                  <a:gd name="connsiteY9" fmla="*/ 14779 h 145954"/>
                  <a:gd name="connsiteX10" fmla="*/ 60843 w 122957"/>
                  <a:gd name="connsiteY10" fmla="*/ 14779 h 145954"/>
                  <a:gd name="connsiteX11" fmla="*/ 56777 w 122957"/>
                  <a:gd name="connsiteY11" fmla="*/ 3774 h 145954"/>
                  <a:gd name="connsiteX12" fmla="*/ 100728 w 122957"/>
                  <a:gd name="connsiteY12" fmla="*/ 6718 h 145954"/>
                  <a:gd name="connsiteX13" fmla="*/ 110191 w 122957"/>
                  <a:gd name="connsiteY13" fmla="*/ 93778 h 145954"/>
                  <a:gd name="connsiteX14" fmla="*/ 67081 w 122957"/>
                  <a:gd name="connsiteY14" fmla="*/ 134995 h 145954"/>
                  <a:gd name="connsiteX15" fmla="*/ 41146 w 122957"/>
                  <a:gd name="connsiteY15" fmla="*/ 145229 h 145954"/>
                  <a:gd name="connsiteX16" fmla="*/ 16752 w 122957"/>
                  <a:gd name="connsiteY16" fmla="*/ 141513 h 145954"/>
                  <a:gd name="connsiteX17" fmla="*/ 16752 w 122957"/>
                  <a:gd name="connsiteY17" fmla="*/ 141513 h 145954"/>
                  <a:gd name="connsiteX18" fmla="*/ 2593 w 122957"/>
                  <a:gd name="connsiteY18" fmla="*/ 121256 h 145954"/>
                  <a:gd name="connsiteX19" fmla="*/ 280 w 122957"/>
                  <a:gd name="connsiteY19" fmla="*/ 93427 h 145954"/>
                  <a:gd name="connsiteX20" fmla="*/ 18224 w 122957"/>
                  <a:gd name="connsiteY20" fmla="*/ 36579 h 145954"/>
                  <a:gd name="connsiteX21" fmla="*/ 56777 w 122957"/>
                  <a:gd name="connsiteY21" fmla="*/ 3844 h 145954"/>
                  <a:gd name="connsiteX22" fmla="*/ 56777 w 122957"/>
                  <a:gd name="connsiteY22" fmla="*/ 3844 h 14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2957" h="145954">
                    <a:moveTo>
                      <a:pt x="60913" y="14779"/>
                    </a:moveTo>
                    <a:cubicBezTo>
                      <a:pt x="48716" y="19336"/>
                      <a:pt x="36800" y="29009"/>
                      <a:pt x="28178" y="42818"/>
                    </a:cubicBezTo>
                    <a:cubicBezTo>
                      <a:pt x="19486" y="56697"/>
                      <a:pt x="13248" y="76464"/>
                      <a:pt x="11916" y="94339"/>
                    </a:cubicBezTo>
                    <a:cubicBezTo>
                      <a:pt x="11215" y="103241"/>
                      <a:pt x="11916" y="111372"/>
                      <a:pt x="13738" y="117961"/>
                    </a:cubicBezTo>
                    <a:cubicBezTo>
                      <a:pt x="15631" y="124550"/>
                      <a:pt x="18785" y="129036"/>
                      <a:pt x="22851" y="131560"/>
                    </a:cubicBezTo>
                    <a:cubicBezTo>
                      <a:pt x="26916" y="134083"/>
                      <a:pt x="32384" y="134854"/>
                      <a:pt x="39113" y="133663"/>
                    </a:cubicBezTo>
                    <a:cubicBezTo>
                      <a:pt x="45842" y="132471"/>
                      <a:pt x="53413" y="129387"/>
                      <a:pt x="61193" y="124901"/>
                    </a:cubicBezTo>
                    <a:cubicBezTo>
                      <a:pt x="76685" y="115858"/>
                      <a:pt x="91685" y="101559"/>
                      <a:pt x="100307" y="87609"/>
                    </a:cubicBezTo>
                    <a:cubicBezTo>
                      <a:pt x="117831" y="59431"/>
                      <a:pt x="113415" y="28448"/>
                      <a:pt x="94559" y="16672"/>
                    </a:cubicBezTo>
                    <a:cubicBezTo>
                      <a:pt x="85096" y="10714"/>
                      <a:pt x="73040" y="10153"/>
                      <a:pt x="60843" y="14779"/>
                    </a:cubicBezTo>
                    <a:lnTo>
                      <a:pt x="60843" y="14779"/>
                    </a:lnTo>
                    <a:close/>
                    <a:moveTo>
                      <a:pt x="56777" y="3774"/>
                    </a:moveTo>
                    <a:cubicBezTo>
                      <a:pt x="71568" y="-1763"/>
                      <a:pt x="87550" y="-1553"/>
                      <a:pt x="100728" y="6718"/>
                    </a:cubicBezTo>
                    <a:cubicBezTo>
                      <a:pt x="127294" y="23331"/>
                      <a:pt x="129537" y="62795"/>
                      <a:pt x="110191" y="93778"/>
                    </a:cubicBezTo>
                    <a:cubicBezTo>
                      <a:pt x="100447" y="109409"/>
                      <a:pt x="84045" y="124971"/>
                      <a:pt x="67081" y="134995"/>
                    </a:cubicBezTo>
                    <a:cubicBezTo>
                      <a:pt x="58600" y="139971"/>
                      <a:pt x="49698" y="143686"/>
                      <a:pt x="41146" y="145229"/>
                    </a:cubicBezTo>
                    <a:cubicBezTo>
                      <a:pt x="32594" y="146771"/>
                      <a:pt x="24042" y="146000"/>
                      <a:pt x="16752" y="141513"/>
                    </a:cubicBezTo>
                    <a:lnTo>
                      <a:pt x="16752" y="141513"/>
                    </a:lnTo>
                    <a:cubicBezTo>
                      <a:pt x="9462" y="137027"/>
                      <a:pt x="5046" y="129527"/>
                      <a:pt x="2593" y="121256"/>
                    </a:cubicBezTo>
                    <a:cubicBezTo>
                      <a:pt x="140" y="112984"/>
                      <a:pt x="-421" y="103311"/>
                      <a:pt x="280" y="93427"/>
                    </a:cubicBezTo>
                    <a:cubicBezTo>
                      <a:pt x="1752" y="73871"/>
                      <a:pt x="8481" y="52211"/>
                      <a:pt x="18224" y="36579"/>
                    </a:cubicBezTo>
                    <a:cubicBezTo>
                      <a:pt x="28108" y="20808"/>
                      <a:pt x="41987" y="9382"/>
                      <a:pt x="56777" y="3844"/>
                    </a:cubicBezTo>
                    <a:lnTo>
                      <a:pt x="56777" y="384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D52C1D1-FDF7-CAA1-DC69-89146B04F4A4}"/>
                  </a:ext>
                </a:extLst>
              </p:cNvPr>
              <p:cNvSpPr/>
              <p:nvPr/>
            </p:nvSpPr>
            <p:spPr>
              <a:xfrm>
                <a:off x="630697" y="5635364"/>
                <a:ext cx="125938" cy="143395"/>
              </a:xfrm>
              <a:custGeom>
                <a:avLst/>
                <a:gdLst>
                  <a:gd name="connsiteX0" fmla="*/ 99540 w 125938"/>
                  <a:gd name="connsiteY0" fmla="*/ 17747 h 143395"/>
                  <a:gd name="connsiteX1" fmla="*/ 31757 w 125938"/>
                  <a:gd name="connsiteY1" fmla="*/ 40038 h 143395"/>
                  <a:gd name="connsiteX2" fmla="*/ 12550 w 125938"/>
                  <a:gd name="connsiteY2" fmla="*/ 90647 h 143395"/>
                  <a:gd name="connsiteX3" fmla="*/ 13111 w 125938"/>
                  <a:gd name="connsiteY3" fmla="*/ 114340 h 143395"/>
                  <a:gd name="connsiteX4" fmla="*/ 21383 w 125938"/>
                  <a:gd name="connsiteY4" fmla="*/ 128429 h 143395"/>
                  <a:gd name="connsiteX5" fmla="*/ 37505 w 125938"/>
                  <a:gd name="connsiteY5" fmla="*/ 131513 h 143395"/>
                  <a:gd name="connsiteX6" fmla="*/ 60006 w 125938"/>
                  <a:gd name="connsiteY6" fmla="*/ 124083 h 143395"/>
                  <a:gd name="connsiteX7" fmla="*/ 101152 w 125938"/>
                  <a:gd name="connsiteY7" fmla="*/ 89105 h 143395"/>
                  <a:gd name="connsiteX8" fmla="*/ 114260 w 125938"/>
                  <a:gd name="connsiteY8" fmla="*/ 48029 h 143395"/>
                  <a:gd name="connsiteX9" fmla="*/ 99540 w 125938"/>
                  <a:gd name="connsiteY9" fmla="*/ 17817 h 143395"/>
                  <a:gd name="connsiteX10" fmla="*/ 99540 w 125938"/>
                  <a:gd name="connsiteY10" fmla="*/ 17817 h 143395"/>
                  <a:gd name="connsiteX11" fmla="*/ 22154 w 125938"/>
                  <a:gd name="connsiteY11" fmla="*/ 33308 h 143395"/>
                  <a:gd name="connsiteX12" fmla="*/ 106199 w 125938"/>
                  <a:gd name="connsiteY12" fmla="*/ 8144 h 143395"/>
                  <a:gd name="connsiteX13" fmla="*/ 106199 w 125938"/>
                  <a:gd name="connsiteY13" fmla="*/ 8144 h 143395"/>
                  <a:gd name="connsiteX14" fmla="*/ 125896 w 125938"/>
                  <a:gd name="connsiteY14" fmla="*/ 47468 h 143395"/>
                  <a:gd name="connsiteX15" fmla="*/ 110685 w 125938"/>
                  <a:gd name="connsiteY15" fmla="*/ 95694 h 143395"/>
                  <a:gd name="connsiteX16" fmla="*/ 65263 w 125938"/>
                  <a:gd name="connsiteY16" fmla="*/ 134387 h 143395"/>
                  <a:gd name="connsiteX17" fmla="*/ 38766 w 125938"/>
                  <a:gd name="connsiteY17" fmla="*/ 143079 h 143395"/>
                  <a:gd name="connsiteX18" fmla="*/ 14583 w 125938"/>
                  <a:gd name="connsiteY18" fmla="*/ 137962 h 143395"/>
                  <a:gd name="connsiteX19" fmla="*/ 1615 w 125938"/>
                  <a:gd name="connsiteY19" fmla="*/ 116933 h 143395"/>
                  <a:gd name="connsiteX20" fmla="*/ 844 w 125938"/>
                  <a:gd name="connsiteY20" fmla="*/ 89035 h 143395"/>
                  <a:gd name="connsiteX21" fmla="*/ 22084 w 125938"/>
                  <a:gd name="connsiteY21" fmla="*/ 33238 h 143395"/>
                  <a:gd name="connsiteX22" fmla="*/ 22084 w 125938"/>
                  <a:gd name="connsiteY22" fmla="*/ 33238 h 1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5938" h="143395">
                    <a:moveTo>
                      <a:pt x="99540" y="17747"/>
                    </a:moveTo>
                    <a:cubicBezTo>
                      <a:pt x="81315" y="4990"/>
                      <a:pt x="50963" y="12910"/>
                      <a:pt x="31757" y="40038"/>
                    </a:cubicBezTo>
                    <a:cubicBezTo>
                      <a:pt x="22224" y="53426"/>
                      <a:pt x="14934" y="72843"/>
                      <a:pt x="12550" y="90647"/>
                    </a:cubicBezTo>
                    <a:cubicBezTo>
                      <a:pt x="11359" y="99549"/>
                      <a:pt x="11499" y="107681"/>
                      <a:pt x="13111" y="114340"/>
                    </a:cubicBezTo>
                    <a:cubicBezTo>
                      <a:pt x="14653" y="120999"/>
                      <a:pt x="17527" y="125695"/>
                      <a:pt x="21383" y="128429"/>
                    </a:cubicBezTo>
                    <a:cubicBezTo>
                      <a:pt x="25308" y="131163"/>
                      <a:pt x="30705" y="132284"/>
                      <a:pt x="37505" y="131513"/>
                    </a:cubicBezTo>
                    <a:cubicBezTo>
                      <a:pt x="44304" y="130742"/>
                      <a:pt x="52015" y="128149"/>
                      <a:pt x="60006" y="124083"/>
                    </a:cubicBezTo>
                    <a:cubicBezTo>
                      <a:pt x="75988" y="115952"/>
                      <a:pt x="91759" y="102493"/>
                      <a:pt x="101152" y="89105"/>
                    </a:cubicBezTo>
                    <a:cubicBezTo>
                      <a:pt x="110545" y="75787"/>
                      <a:pt x="114681" y="60996"/>
                      <a:pt x="114260" y="48029"/>
                    </a:cubicBezTo>
                    <a:cubicBezTo>
                      <a:pt x="113769" y="35061"/>
                      <a:pt x="108582" y="24196"/>
                      <a:pt x="99540" y="17817"/>
                    </a:cubicBezTo>
                    <a:lnTo>
                      <a:pt x="99540" y="17817"/>
                    </a:lnTo>
                    <a:close/>
                    <a:moveTo>
                      <a:pt x="22154" y="33308"/>
                    </a:moveTo>
                    <a:cubicBezTo>
                      <a:pt x="43323" y="3377"/>
                      <a:pt x="80544" y="-9801"/>
                      <a:pt x="106199" y="8144"/>
                    </a:cubicBezTo>
                    <a:lnTo>
                      <a:pt x="106199" y="8144"/>
                    </a:lnTo>
                    <a:cubicBezTo>
                      <a:pt x="118957" y="17116"/>
                      <a:pt x="125335" y="31696"/>
                      <a:pt x="125896" y="47468"/>
                    </a:cubicBezTo>
                    <a:cubicBezTo>
                      <a:pt x="126457" y="63240"/>
                      <a:pt x="121410" y="80483"/>
                      <a:pt x="110685" y="95694"/>
                    </a:cubicBezTo>
                    <a:cubicBezTo>
                      <a:pt x="100101" y="110835"/>
                      <a:pt x="82787" y="125485"/>
                      <a:pt x="65263" y="134387"/>
                    </a:cubicBezTo>
                    <a:cubicBezTo>
                      <a:pt x="56501" y="138873"/>
                      <a:pt x="47388" y="142028"/>
                      <a:pt x="38766" y="143079"/>
                    </a:cubicBezTo>
                    <a:cubicBezTo>
                      <a:pt x="30145" y="144061"/>
                      <a:pt x="21593" y="142869"/>
                      <a:pt x="14583" y="137962"/>
                    </a:cubicBezTo>
                    <a:cubicBezTo>
                      <a:pt x="7574" y="133055"/>
                      <a:pt x="3578" y="125345"/>
                      <a:pt x="1615" y="116933"/>
                    </a:cubicBezTo>
                    <a:cubicBezTo>
                      <a:pt x="-347" y="108522"/>
                      <a:pt x="-417" y="98849"/>
                      <a:pt x="844" y="89035"/>
                    </a:cubicBezTo>
                    <a:cubicBezTo>
                      <a:pt x="3368" y="69548"/>
                      <a:pt x="11359" y="48309"/>
                      <a:pt x="22084" y="33238"/>
                    </a:cubicBezTo>
                    <a:lnTo>
                      <a:pt x="22084" y="33238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D43E415-5A6C-0AAF-DE00-8081289F24B8}"/>
                  </a:ext>
                </a:extLst>
              </p:cNvPr>
              <p:cNvSpPr/>
              <p:nvPr/>
            </p:nvSpPr>
            <p:spPr>
              <a:xfrm>
                <a:off x="656123" y="5254091"/>
                <a:ext cx="421239" cy="470089"/>
              </a:xfrm>
              <a:custGeom>
                <a:avLst/>
                <a:gdLst>
                  <a:gd name="connsiteX0" fmla="*/ 387023 w 421239"/>
                  <a:gd name="connsiteY0" fmla="*/ 307965 h 470089"/>
                  <a:gd name="connsiteX1" fmla="*/ 53155 w 421239"/>
                  <a:gd name="connsiteY1" fmla="*/ 455237 h 470089"/>
                  <a:gd name="connsiteX2" fmla="*/ 70258 w 421239"/>
                  <a:gd name="connsiteY2" fmla="*/ 101321 h 470089"/>
                  <a:gd name="connsiteX3" fmla="*/ 337535 w 421239"/>
                  <a:gd name="connsiteY3" fmla="*/ 30664 h 470089"/>
                  <a:gd name="connsiteX4" fmla="*/ 386953 w 421239"/>
                  <a:gd name="connsiteY4" fmla="*/ 307895 h 470089"/>
                  <a:gd name="connsiteX5" fmla="*/ 386953 w 421239"/>
                  <a:gd name="connsiteY5" fmla="*/ 307895 h 470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1239" h="470089">
                    <a:moveTo>
                      <a:pt x="387023" y="307965"/>
                    </a:moveTo>
                    <a:cubicBezTo>
                      <a:pt x="321764" y="407151"/>
                      <a:pt x="145892" y="508931"/>
                      <a:pt x="53155" y="455237"/>
                    </a:cubicBezTo>
                    <a:cubicBezTo>
                      <a:pt x="-36358" y="399651"/>
                      <a:pt x="-539" y="204152"/>
                      <a:pt x="70258" y="101321"/>
                    </a:cubicBezTo>
                    <a:cubicBezTo>
                      <a:pt x="137691" y="803"/>
                      <a:pt x="254612" y="-29198"/>
                      <a:pt x="337535" y="30664"/>
                    </a:cubicBezTo>
                    <a:cubicBezTo>
                      <a:pt x="423824" y="88493"/>
                      <a:pt x="448778" y="210882"/>
                      <a:pt x="386953" y="307895"/>
                    </a:cubicBezTo>
                    <a:lnTo>
                      <a:pt x="386953" y="307895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36D9C6D-644E-26A9-FFBF-1B42D066B74B}"/>
                  </a:ext>
                </a:extLst>
              </p:cNvPr>
              <p:cNvSpPr/>
              <p:nvPr/>
            </p:nvSpPr>
            <p:spPr>
              <a:xfrm>
                <a:off x="655994" y="5302349"/>
                <a:ext cx="361567" cy="422000"/>
              </a:xfrm>
              <a:custGeom>
                <a:avLst/>
                <a:gdLst>
                  <a:gd name="connsiteX0" fmla="*/ 86790 w 361567"/>
                  <a:gd name="connsiteY0" fmla="*/ 374805 h 422000"/>
                  <a:gd name="connsiteX1" fmla="*/ 101090 w 361567"/>
                  <a:gd name="connsiteY1" fmla="*/ 22641 h 422000"/>
                  <a:gd name="connsiteX2" fmla="*/ 118194 w 361567"/>
                  <a:gd name="connsiteY2" fmla="*/ 0 h 422000"/>
                  <a:gd name="connsiteX3" fmla="*/ 70318 w 361567"/>
                  <a:gd name="connsiteY3" fmla="*/ 53273 h 422000"/>
                  <a:gd name="connsiteX4" fmla="*/ 53214 w 361567"/>
                  <a:gd name="connsiteY4" fmla="*/ 407189 h 422000"/>
                  <a:gd name="connsiteX5" fmla="*/ 361568 w 361567"/>
                  <a:gd name="connsiteY5" fmla="*/ 292932 h 422000"/>
                  <a:gd name="connsiteX6" fmla="*/ 86650 w 361567"/>
                  <a:gd name="connsiteY6" fmla="*/ 374805 h 422000"/>
                  <a:gd name="connsiteX7" fmla="*/ 86650 w 361567"/>
                  <a:gd name="connsiteY7" fmla="*/ 374805 h 42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567" h="422000">
                    <a:moveTo>
                      <a:pt x="86790" y="374805"/>
                    </a:moveTo>
                    <a:cubicBezTo>
                      <a:pt x="-2442" y="318938"/>
                      <a:pt x="31695" y="124491"/>
                      <a:pt x="101090" y="22641"/>
                    </a:cubicBezTo>
                    <a:cubicBezTo>
                      <a:pt x="106487" y="14580"/>
                      <a:pt x="112165" y="7150"/>
                      <a:pt x="118194" y="0"/>
                    </a:cubicBezTo>
                    <a:cubicBezTo>
                      <a:pt x="100810" y="14650"/>
                      <a:pt x="84547" y="32455"/>
                      <a:pt x="70318" y="53273"/>
                    </a:cubicBezTo>
                    <a:cubicBezTo>
                      <a:pt x="-479" y="155964"/>
                      <a:pt x="-36439" y="351463"/>
                      <a:pt x="53214" y="407189"/>
                    </a:cubicBezTo>
                    <a:cubicBezTo>
                      <a:pt x="135437" y="454855"/>
                      <a:pt x="283761" y="379641"/>
                      <a:pt x="361568" y="292932"/>
                    </a:cubicBezTo>
                    <a:cubicBezTo>
                      <a:pt x="280957" y="364641"/>
                      <a:pt x="158499" y="417003"/>
                      <a:pt x="86650" y="374805"/>
                    </a:cubicBezTo>
                    <a:lnTo>
                      <a:pt x="86650" y="37480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0E42BCC-DE1A-5341-F655-8A14F923070C}"/>
                  </a:ext>
                </a:extLst>
              </p:cNvPr>
              <p:cNvSpPr/>
              <p:nvPr/>
            </p:nvSpPr>
            <p:spPr>
              <a:xfrm>
                <a:off x="650327" y="5248263"/>
                <a:ext cx="432958" cy="481804"/>
              </a:xfrm>
              <a:custGeom>
                <a:avLst/>
                <a:gdLst>
                  <a:gd name="connsiteX0" fmla="*/ 339897 w 432958"/>
                  <a:gd name="connsiteY0" fmla="*/ 41259 h 481804"/>
                  <a:gd name="connsiteX1" fmla="*/ 80891 w 432958"/>
                  <a:gd name="connsiteY1" fmla="*/ 110444 h 481804"/>
                  <a:gd name="connsiteX2" fmla="*/ 80891 w 432958"/>
                  <a:gd name="connsiteY2" fmla="*/ 110444 h 481804"/>
                  <a:gd name="connsiteX3" fmla="*/ 13248 w 432958"/>
                  <a:gd name="connsiteY3" fmla="*/ 302298 h 481804"/>
                  <a:gd name="connsiteX4" fmla="*/ 62035 w 432958"/>
                  <a:gd name="connsiteY4" fmla="*/ 455949 h 481804"/>
                  <a:gd name="connsiteX5" fmla="*/ 233701 w 432958"/>
                  <a:gd name="connsiteY5" fmla="*/ 439406 h 481804"/>
                  <a:gd name="connsiteX6" fmla="*/ 387983 w 432958"/>
                  <a:gd name="connsiteY6" fmla="*/ 310499 h 481804"/>
                  <a:gd name="connsiteX7" fmla="*/ 340177 w 432958"/>
                  <a:gd name="connsiteY7" fmla="*/ 41329 h 481804"/>
                  <a:gd name="connsiteX8" fmla="*/ 340177 w 432958"/>
                  <a:gd name="connsiteY8" fmla="*/ 41329 h 481804"/>
                  <a:gd name="connsiteX9" fmla="*/ 340177 w 432958"/>
                  <a:gd name="connsiteY9" fmla="*/ 41189 h 481804"/>
                  <a:gd name="connsiteX10" fmla="*/ 339967 w 432958"/>
                  <a:gd name="connsiteY10" fmla="*/ 41189 h 481804"/>
                  <a:gd name="connsiteX11" fmla="*/ 346696 w 432958"/>
                  <a:gd name="connsiteY11" fmla="*/ 31726 h 481804"/>
                  <a:gd name="connsiteX12" fmla="*/ 71288 w 432958"/>
                  <a:gd name="connsiteY12" fmla="*/ 103925 h 481804"/>
                  <a:gd name="connsiteX13" fmla="*/ 1612 w 432958"/>
                  <a:gd name="connsiteY13" fmla="*/ 301316 h 481804"/>
                  <a:gd name="connsiteX14" fmla="*/ 55937 w 432958"/>
                  <a:gd name="connsiteY14" fmla="*/ 466113 h 481804"/>
                  <a:gd name="connsiteX15" fmla="*/ 56077 w 432958"/>
                  <a:gd name="connsiteY15" fmla="*/ 466113 h 481804"/>
                  <a:gd name="connsiteX16" fmla="*/ 238818 w 432958"/>
                  <a:gd name="connsiteY16" fmla="*/ 449991 h 481804"/>
                  <a:gd name="connsiteX17" fmla="*/ 397797 w 432958"/>
                  <a:gd name="connsiteY17" fmla="*/ 316948 h 481804"/>
                  <a:gd name="connsiteX18" fmla="*/ 397797 w 432958"/>
                  <a:gd name="connsiteY18" fmla="*/ 316948 h 481804"/>
                  <a:gd name="connsiteX19" fmla="*/ 346766 w 432958"/>
                  <a:gd name="connsiteY19" fmla="*/ 31726 h 481804"/>
                  <a:gd name="connsiteX20" fmla="*/ 346766 w 432958"/>
                  <a:gd name="connsiteY20" fmla="*/ 31726 h 48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32958" h="481804">
                    <a:moveTo>
                      <a:pt x="339897" y="41259"/>
                    </a:moveTo>
                    <a:cubicBezTo>
                      <a:pt x="260338" y="-16150"/>
                      <a:pt x="146992" y="11959"/>
                      <a:pt x="80891" y="110444"/>
                    </a:cubicBezTo>
                    <a:lnTo>
                      <a:pt x="80891" y="110444"/>
                    </a:lnTo>
                    <a:cubicBezTo>
                      <a:pt x="46124" y="160984"/>
                      <a:pt x="19767" y="234585"/>
                      <a:pt x="13248" y="302298"/>
                    </a:cubicBezTo>
                    <a:cubicBezTo>
                      <a:pt x="6659" y="370501"/>
                      <a:pt x="20398" y="430013"/>
                      <a:pt x="62035" y="455949"/>
                    </a:cubicBezTo>
                    <a:cubicBezTo>
                      <a:pt x="105705" y="481183"/>
                      <a:pt x="170474" y="470318"/>
                      <a:pt x="233701" y="439406"/>
                    </a:cubicBezTo>
                    <a:cubicBezTo>
                      <a:pt x="296648" y="408634"/>
                      <a:pt x="356019" y="359006"/>
                      <a:pt x="387983" y="310499"/>
                    </a:cubicBezTo>
                    <a:cubicBezTo>
                      <a:pt x="448126" y="216009"/>
                      <a:pt x="423662" y="97196"/>
                      <a:pt x="340177" y="41329"/>
                    </a:cubicBezTo>
                    <a:lnTo>
                      <a:pt x="340177" y="41329"/>
                    </a:lnTo>
                    <a:lnTo>
                      <a:pt x="340177" y="41189"/>
                    </a:lnTo>
                    <a:cubicBezTo>
                      <a:pt x="340177" y="41189"/>
                      <a:pt x="339967" y="41189"/>
                      <a:pt x="339967" y="41189"/>
                    </a:cubicBezTo>
                    <a:close/>
                    <a:moveTo>
                      <a:pt x="346696" y="31726"/>
                    </a:moveTo>
                    <a:cubicBezTo>
                      <a:pt x="260408" y="-30449"/>
                      <a:pt x="140053" y="1444"/>
                      <a:pt x="71288" y="103925"/>
                    </a:cubicBezTo>
                    <a:cubicBezTo>
                      <a:pt x="35259" y="156217"/>
                      <a:pt x="8342" y="231781"/>
                      <a:pt x="1612" y="301316"/>
                    </a:cubicBezTo>
                    <a:cubicBezTo>
                      <a:pt x="-5047" y="370431"/>
                      <a:pt x="8131" y="436392"/>
                      <a:pt x="55937" y="466113"/>
                    </a:cubicBezTo>
                    <a:lnTo>
                      <a:pt x="56077" y="466113"/>
                    </a:lnTo>
                    <a:cubicBezTo>
                      <a:pt x="105145" y="494572"/>
                      <a:pt x="174680" y="481394"/>
                      <a:pt x="238818" y="449991"/>
                    </a:cubicBezTo>
                    <a:cubicBezTo>
                      <a:pt x="303237" y="418517"/>
                      <a:pt x="364431" y="367627"/>
                      <a:pt x="397797" y="316948"/>
                    </a:cubicBezTo>
                    <a:lnTo>
                      <a:pt x="397797" y="316948"/>
                    </a:lnTo>
                    <a:cubicBezTo>
                      <a:pt x="461093" y="217411"/>
                      <a:pt x="435859" y="91448"/>
                      <a:pt x="346766" y="31726"/>
                    </a:cubicBezTo>
                    <a:lnTo>
                      <a:pt x="346766" y="31726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EC3895C-93EA-6ED4-51DB-9B0294B956F1}"/>
                  </a:ext>
                </a:extLst>
              </p:cNvPr>
              <p:cNvSpPr/>
              <p:nvPr/>
            </p:nvSpPr>
            <p:spPr>
              <a:xfrm>
                <a:off x="600031" y="5415667"/>
                <a:ext cx="137636" cy="179635"/>
              </a:xfrm>
              <a:custGeom>
                <a:avLst/>
                <a:gdLst>
                  <a:gd name="connsiteX0" fmla="*/ 137636 w 137636"/>
                  <a:gd name="connsiteY0" fmla="*/ 116528 h 179635"/>
                  <a:gd name="connsiteX1" fmla="*/ 19875 w 137636"/>
                  <a:gd name="connsiteY1" fmla="*/ 174077 h 179635"/>
                  <a:gd name="connsiteX2" fmla="*/ 23099 w 137636"/>
                  <a:gd name="connsiteY2" fmla="*/ 42997 h 179635"/>
                  <a:gd name="connsiteX3" fmla="*/ 125790 w 137636"/>
                  <a:gd name="connsiteY3" fmla="*/ 9001 h 17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636" h="179635">
                    <a:moveTo>
                      <a:pt x="137636" y="116528"/>
                    </a:moveTo>
                    <a:cubicBezTo>
                      <a:pt x="112472" y="155572"/>
                      <a:pt x="51488" y="194335"/>
                      <a:pt x="19875" y="174077"/>
                    </a:cubicBezTo>
                    <a:cubicBezTo>
                      <a:pt x="-11669" y="153749"/>
                      <a:pt x="-1925" y="82041"/>
                      <a:pt x="23099" y="42997"/>
                    </a:cubicBezTo>
                    <a:cubicBezTo>
                      <a:pt x="48123" y="3954"/>
                      <a:pt x="94177" y="-11327"/>
                      <a:pt x="125790" y="9001"/>
                    </a:cubicBezTo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CAE90275-44AD-CFD4-CB0C-F53B10F2DAC4}"/>
                  </a:ext>
                </a:extLst>
              </p:cNvPr>
              <p:cNvSpPr/>
              <p:nvPr/>
            </p:nvSpPr>
            <p:spPr>
              <a:xfrm>
                <a:off x="599844" y="5429644"/>
                <a:ext cx="128359" cy="165499"/>
              </a:xfrm>
              <a:custGeom>
                <a:avLst/>
                <a:gdLst>
                  <a:gd name="connsiteX0" fmla="*/ 43894 w 128359"/>
                  <a:gd name="connsiteY0" fmla="*/ 136758 h 165499"/>
                  <a:gd name="connsiteX1" fmla="*/ 47118 w 128359"/>
                  <a:gd name="connsiteY1" fmla="*/ 5678 h 165499"/>
                  <a:gd name="connsiteX2" fmla="*/ 51114 w 128359"/>
                  <a:gd name="connsiteY2" fmla="*/ 0 h 165499"/>
                  <a:gd name="connsiteX3" fmla="*/ 23145 w 128359"/>
                  <a:gd name="connsiteY3" fmla="*/ 28810 h 165499"/>
                  <a:gd name="connsiteX4" fmla="*/ 19921 w 128359"/>
                  <a:gd name="connsiteY4" fmla="*/ 159890 h 165499"/>
                  <a:gd name="connsiteX5" fmla="*/ 128360 w 128359"/>
                  <a:gd name="connsiteY5" fmla="*/ 114958 h 165499"/>
                  <a:gd name="connsiteX6" fmla="*/ 43894 w 128359"/>
                  <a:gd name="connsiteY6" fmla="*/ 136758 h 165499"/>
                  <a:gd name="connsiteX7" fmla="*/ 43894 w 128359"/>
                  <a:gd name="connsiteY7" fmla="*/ 136758 h 165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8359" h="165499">
                    <a:moveTo>
                      <a:pt x="43894" y="136758"/>
                    </a:moveTo>
                    <a:cubicBezTo>
                      <a:pt x="12350" y="116430"/>
                      <a:pt x="22094" y="44721"/>
                      <a:pt x="47118" y="5678"/>
                    </a:cubicBezTo>
                    <a:cubicBezTo>
                      <a:pt x="48450" y="3785"/>
                      <a:pt x="49712" y="1823"/>
                      <a:pt x="51114" y="0"/>
                    </a:cubicBezTo>
                    <a:cubicBezTo>
                      <a:pt x="40459" y="7220"/>
                      <a:pt x="30786" y="16823"/>
                      <a:pt x="23145" y="28810"/>
                    </a:cubicBezTo>
                    <a:cubicBezTo>
                      <a:pt x="-2019" y="67853"/>
                      <a:pt x="-11622" y="139562"/>
                      <a:pt x="19921" y="159890"/>
                    </a:cubicBezTo>
                    <a:cubicBezTo>
                      <a:pt x="48170" y="178045"/>
                      <a:pt x="99760" y="149235"/>
                      <a:pt x="128360" y="114958"/>
                    </a:cubicBezTo>
                    <a:cubicBezTo>
                      <a:pt x="100391" y="137249"/>
                      <a:pt x="65413" y="150497"/>
                      <a:pt x="43894" y="136758"/>
                    </a:cubicBezTo>
                    <a:lnTo>
                      <a:pt x="43894" y="136758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5F9AB751-351A-5315-8638-7379A9036C81}"/>
                  </a:ext>
                </a:extLst>
              </p:cNvPr>
              <p:cNvSpPr/>
              <p:nvPr/>
            </p:nvSpPr>
            <p:spPr>
              <a:xfrm>
                <a:off x="594069" y="5409684"/>
                <a:ext cx="149372" cy="191413"/>
              </a:xfrm>
              <a:custGeom>
                <a:avLst/>
                <a:gdLst>
                  <a:gd name="connsiteX0" fmla="*/ 128528 w 149372"/>
                  <a:gd name="connsiteY0" fmla="*/ 19890 h 191413"/>
                  <a:gd name="connsiteX1" fmla="*/ 33968 w 149372"/>
                  <a:gd name="connsiteY1" fmla="*/ 52064 h 191413"/>
                  <a:gd name="connsiteX2" fmla="*/ 12028 w 149372"/>
                  <a:gd name="connsiteY2" fmla="*/ 121880 h 191413"/>
                  <a:gd name="connsiteX3" fmla="*/ 15042 w 149372"/>
                  <a:gd name="connsiteY3" fmla="*/ 154755 h 191413"/>
                  <a:gd name="connsiteX4" fmla="*/ 28921 w 149372"/>
                  <a:gd name="connsiteY4" fmla="*/ 175083 h 191413"/>
                  <a:gd name="connsiteX5" fmla="*/ 53174 w 149372"/>
                  <a:gd name="connsiteY5" fmla="*/ 179289 h 191413"/>
                  <a:gd name="connsiteX6" fmla="*/ 84297 w 149372"/>
                  <a:gd name="connsiteY6" fmla="*/ 168424 h 191413"/>
                  <a:gd name="connsiteX7" fmla="*/ 138622 w 149372"/>
                  <a:gd name="connsiteY7" fmla="*/ 119356 h 191413"/>
                  <a:gd name="connsiteX8" fmla="*/ 146683 w 149372"/>
                  <a:gd name="connsiteY8" fmla="*/ 117604 h 191413"/>
                  <a:gd name="connsiteX9" fmla="*/ 148435 w 149372"/>
                  <a:gd name="connsiteY9" fmla="*/ 125665 h 191413"/>
                  <a:gd name="connsiteX10" fmla="*/ 89835 w 149372"/>
                  <a:gd name="connsiteY10" fmla="*/ 178658 h 191413"/>
                  <a:gd name="connsiteX11" fmla="*/ 54716 w 149372"/>
                  <a:gd name="connsiteY11" fmla="*/ 190855 h 191413"/>
                  <a:gd name="connsiteX12" fmla="*/ 22612 w 149372"/>
                  <a:gd name="connsiteY12" fmla="*/ 184896 h 191413"/>
                  <a:gd name="connsiteX13" fmla="*/ 3826 w 149372"/>
                  <a:gd name="connsiteY13" fmla="*/ 158120 h 191413"/>
                  <a:gd name="connsiteX14" fmla="*/ 322 w 149372"/>
                  <a:gd name="connsiteY14" fmla="*/ 121039 h 191413"/>
                  <a:gd name="connsiteX15" fmla="*/ 24084 w 149372"/>
                  <a:gd name="connsiteY15" fmla="*/ 45685 h 191413"/>
                  <a:gd name="connsiteX16" fmla="*/ 134906 w 149372"/>
                  <a:gd name="connsiteY16" fmla="*/ 10006 h 191413"/>
                  <a:gd name="connsiteX17" fmla="*/ 136659 w 149372"/>
                  <a:gd name="connsiteY17" fmla="*/ 18067 h 191413"/>
                  <a:gd name="connsiteX18" fmla="*/ 128598 w 149372"/>
                  <a:gd name="connsiteY18" fmla="*/ 19820 h 191413"/>
                  <a:gd name="connsiteX19" fmla="*/ 128598 w 149372"/>
                  <a:gd name="connsiteY19" fmla="*/ 19820 h 19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9372" h="191413">
                    <a:moveTo>
                      <a:pt x="128528" y="19890"/>
                    </a:moveTo>
                    <a:cubicBezTo>
                      <a:pt x="100559" y="1875"/>
                      <a:pt x="57871" y="14703"/>
                      <a:pt x="33968" y="52064"/>
                    </a:cubicBezTo>
                    <a:cubicBezTo>
                      <a:pt x="22051" y="70710"/>
                      <a:pt x="13640" y="97416"/>
                      <a:pt x="12028" y="121880"/>
                    </a:cubicBezTo>
                    <a:cubicBezTo>
                      <a:pt x="11257" y="134077"/>
                      <a:pt x="12168" y="145432"/>
                      <a:pt x="15042" y="154755"/>
                    </a:cubicBezTo>
                    <a:cubicBezTo>
                      <a:pt x="17916" y="164078"/>
                      <a:pt x="22542" y="171017"/>
                      <a:pt x="28921" y="175083"/>
                    </a:cubicBezTo>
                    <a:cubicBezTo>
                      <a:pt x="35300" y="179149"/>
                      <a:pt x="43571" y="180550"/>
                      <a:pt x="53174" y="179289"/>
                    </a:cubicBezTo>
                    <a:cubicBezTo>
                      <a:pt x="62847" y="178027"/>
                      <a:pt x="73502" y="174172"/>
                      <a:pt x="84297" y="168424"/>
                    </a:cubicBezTo>
                    <a:cubicBezTo>
                      <a:pt x="105887" y="156788"/>
                      <a:pt x="126635" y="138002"/>
                      <a:pt x="138622" y="119356"/>
                    </a:cubicBezTo>
                    <a:cubicBezTo>
                      <a:pt x="140374" y="116623"/>
                      <a:pt x="143949" y="115852"/>
                      <a:pt x="146683" y="117604"/>
                    </a:cubicBezTo>
                    <a:cubicBezTo>
                      <a:pt x="149416" y="119356"/>
                      <a:pt x="150187" y="122931"/>
                      <a:pt x="148435" y="125665"/>
                    </a:cubicBezTo>
                    <a:cubicBezTo>
                      <a:pt x="135257" y="146063"/>
                      <a:pt x="112966" y="166181"/>
                      <a:pt x="89835" y="178658"/>
                    </a:cubicBezTo>
                    <a:cubicBezTo>
                      <a:pt x="78269" y="184896"/>
                      <a:pt x="66212" y="189312"/>
                      <a:pt x="54716" y="190855"/>
                    </a:cubicBezTo>
                    <a:cubicBezTo>
                      <a:pt x="43221" y="192397"/>
                      <a:pt x="32005" y="190855"/>
                      <a:pt x="22612" y="184896"/>
                    </a:cubicBezTo>
                    <a:cubicBezTo>
                      <a:pt x="13219" y="178868"/>
                      <a:pt x="7261" y="169195"/>
                      <a:pt x="3826" y="158120"/>
                    </a:cubicBezTo>
                    <a:cubicBezTo>
                      <a:pt x="392" y="147044"/>
                      <a:pt x="-590" y="134217"/>
                      <a:pt x="322" y="121039"/>
                    </a:cubicBezTo>
                    <a:cubicBezTo>
                      <a:pt x="2004" y="94823"/>
                      <a:pt x="10976" y="66083"/>
                      <a:pt x="24084" y="45685"/>
                    </a:cubicBezTo>
                    <a:cubicBezTo>
                      <a:pt x="50160" y="4959"/>
                      <a:pt x="99648" y="-12705"/>
                      <a:pt x="134906" y="10006"/>
                    </a:cubicBezTo>
                    <a:cubicBezTo>
                      <a:pt x="137640" y="11759"/>
                      <a:pt x="138411" y="15334"/>
                      <a:pt x="136659" y="18067"/>
                    </a:cubicBezTo>
                    <a:cubicBezTo>
                      <a:pt x="134906" y="20801"/>
                      <a:pt x="131332" y="21572"/>
                      <a:pt x="128598" y="19820"/>
                    </a:cubicBezTo>
                    <a:lnTo>
                      <a:pt x="128598" y="19820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5F9FC85-C6F2-4EA0-DF44-FCB24759D7DE}"/>
                  </a:ext>
                </a:extLst>
              </p:cNvPr>
              <p:cNvSpPr/>
              <p:nvPr/>
            </p:nvSpPr>
            <p:spPr>
              <a:xfrm>
                <a:off x="828200" y="5280704"/>
                <a:ext cx="201869" cy="164768"/>
              </a:xfrm>
              <a:custGeom>
                <a:avLst/>
                <a:gdLst>
                  <a:gd name="connsiteX0" fmla="*/ 200016 w 201869"/>
                  <a:gd name="connsiteY0" fmla="*/ 106462 h 164768"/>
                  <a:gd name="connsiteX1" fmla="*/ 120106 w 201869"/>
                  <a:gd name="connsiteY1" fmla="*/ 3631 h 164768"/>
                  <a:gd name="connsiteX2" fmla="*/ 1854 w 201869"/>
                  <a:gd name="connsiteY2" fmla="*/ 58306 h 164768"/>
                  <a:gd name="connsiteX3" fmla="*/ 81764 w 201869"/>
                  <a:gd name="connsiteY3" fmla="*/ 161137 h 164768"/>
                  <a:gd name="connsiteX4" fmla="*/ 200016 w 201869"/>
                  <a:gd name="connsiteY4" fmla="*/ 106462 h 16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869" h="164768">
                    <a:moveTo>
                      <a:pt x="200016" y="106462"/>
                    </a:moveTo>
                    <a:cubicBezTo>
                      <a:pt x="210600" y="63002"/>
                      <a:pt x="174781" y="16879"/>
                      <a:pt x="120106" y="3631"/>
                    </a:cubicBezTo>
                    <a:cubicBezTo>
                      <a:pt x="65361" y="-9687"/>
                      <a:pt x="12438" y="14776"/>
                      <a:pt x="1854" y="58306"/>
                    </a:cubicBezTo>
                    <a:cubicBezTo>
                      <a:pt x="-8731" y="101766"/>
                      <a:pt x="27088" y="147889"/>
                      <a:pt x="81764" y="161137"/>
                    </a:cubicBezTo>
                    <a:cubicBezTo>
                      <a:pt x="136509" y="174455"/>
                      <a:pt x="189431" y="149992"/>
                      <a:pt x="200016" y="10646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7A5D240E-41AA-6B97-A8D4-C31DDFBDBD28}"/>
                  </a:ext>
                </a:extLst>
              </p:cNvPr>
              <p:cNvSpPr/>
              <p:nvPr/>
            </p:nvSpPr>
            <p:spPr>
              <a:xfrm>
                <a:off x="850791" y="5335380"/>
                <a:ext cx="184751" cy="135999"/>
              </a:xfrm>
              <a:custGeom>
                <a:avLst/>
                <a:gdLst>
                  <a:gd name="connsiteX0" fmla="*/ 151980 w 184751"/>
                  <a:gd name="connsiteY0" fmla="*/ 103027 h 135999"/>
                  <a:gd name="connsiteX1" fmla="*/ 72140 w 184751"/>
                  <a:gd name="connsiteY1" fmla="*/ 131976 h 135999"/>
                  <a:gd name="connsiteX2" fmla="*/ 2465 w 184751"/>
                  <a:gd name="connsiteY2" fmla="*/ 89708 h 135999"/>
                  <a:gd name="connsiteX3" fmla="*/ 80762 w 184751"/>
                  <a:gd name="connsiteY3" fmla="*/ 13514 h 135999"/>
                  <a:gd name="connsiteX4" fmla="*/ 178617 w 184751"/>
                  <a:gd name="connsiteY4" fmla="*/ 25781 h 135999"/>
                  <a:gd name="connsiteX5" fmla="*/ 151980 w 184751"/>
                  <a:gd name="connsiteY5" fmla="*/ 103027 h 135999"/>
                  <a:gd name="connsiteX6" fmla="*/ 151980 w 184751"/>
                  <a:gd name="connsiteY6" fmla="*/ 103027 h 13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751" h="135999">
                    <a:moveTo>
                      <a:pt x="151980" y="103027"/>
                    </a:moveTo>
                    <a:lnTo>
                      <a:pt x="72140" y="131976"/>
                    </a:lnTo>
                    <a:cubicBezTo>
                      <a:pt x="33237" y="145996"/>
                      <a:pt x="13960" y="121322"/>
                      <a:pt x="2465" y="89708"/>
                    </a:cubicBezTo>
                    <a:cubicBezTo>
                      <a:pt x="-8961" y="58165"/>
                      <a:pt x="19708" y="35384"/>
                      <a:pt x="80762" y="13514"/>
                    </a:cubicBezTo>
                    <a:cubicBezTo>
                      <a:pt x="141746" y="-8426"/>
                      <a:pt x="168102" y="-3169"/>
                      <a:pt x="178617" y="25781"/>
                    </a:cubicBezTo>
                    <a:cubicBezTo>
                      <a:pt x="189131" y="54730"/>
                      <a:pt x="189552" y="89288"/>
                      <a:pt x="151980" y="103027"/>
                    </a:cubicBezTo>
                    <a:lnTo>
                      <a:pt x="151980" y="103027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F6D764A-B2DB-9604-E135-6A74FF8CEB6E}"/>
                  </a:ext>
                </a:extLst>
              </p:cNvPr>
              <p:cNvSpPr/>
              <p:nvPr/>
            </p:nvSpPr>
            <p:spPr>
              <a:xfrm>
                <a:off x="851706" y="5337156"/>
                <a:ext cx="177070" cy="119965"/>
              </a:xfrm>
              <a:custGeom>
                <a:avLst/>
                <a:gdLst>
                  <a:gd name="connsiteX0" fmla="*/ 10732 w 177070"/>
                  <a:gd name="connsiteY0" fmla="*/ 101811 h 119965"/>
                  <a:gd name="connsiteX1" fmla="*/ 89030 w 177070"/>
                  <a:gd name="connsiteY1" fmla="*/ 25616 h 119965"/>
                  <a:gd name="connsiteX2" fmla="*/ 177071 w 177070"/>
                  <a:gd name="connsiteY2" fmla="*/ 21971 h 119965"/>
                  <a:gd name="connsiteX3" fmla="*/ 80759 w 177070"/>
                  <a:gd name="connsiteY3" fmla="*/ 13490 h 119965"/>
                  <a:gd name="connsiteX4" fmla="*/ 2461 w 177070"/>
                  <a:gd name="connsiteY4" fmla="*/ 89684 h 119965"/>
                  <a:gd name="connsiteX5" fmla="*/ 18723 w 177070"/>
                  <a:gd name="connsiteY5" fmla="*/ 119966 h 119965"/>
                  <a:gd name="connsiteX6" fmla="*/ 10732 w 177070"/>
                  <a:gd name="connsiteY6" fmla="*/ 101811 h 119965"/>
                  <a:gd name="connsiteX7" fmla="*/ 10732 w 177070"/>
                  <a:gd name="connsiteY7" fmla="*/ 101811 h 119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7070" h="119965">
                    <a:moveTo>
                      <a:pt x="10732" y="101811"/>
                    </a:moveTo>
                    <a:cubicBezTo>
                      <a:pt x="-1535" y="67814"/>
                      <a:pt x="21667" y="49870"/>
                      <a:pt x="89030" y="25616"/>
                    </a:cubicBezTo>
                    <a:cubicBezTo>
                      <a:pt x="136275" y="8653"/>
                      <a:pt x="162771" y="7952"/>
                      <a:pt x="177071" y="21971"/>
                    </a:cubicBezTo>
                    <a:cubicBezTo>
                      <a:pt x="165645" y="-3614"/>
                      <a:pt x="139079" y="-7399"/>
                      <a:pt x="80759" y="13490"/>
                    </a:cubicBezTo>
                    <a:cubicBezTo>
                      <a:pt x="19775" y="35430"/>
                      <a:pt x="-8965" y="58141"/>
                      <a:pt x="2461" y="89684"/>
                    </a:cubicBezTo>
                    <a:cubicBezTo>
                      <a:pt x="6737" y="101250"/>
                      <a:pt x="11854" y="111835"/>
                      <a:pt x="18723" y="119966"/>
                    </a:cubicBezTo>
                    <a:cubicBezTo>
                      <a:pt x="15639" y="114428"/>
                      <a:pt x="13046" y="108260"/>
                      <a:pt x="10732" y="101811"/>
                    </a:cubicBezTo>
                    <a:lnTo>
                      <a:pt x="10732" y="101811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BC0854C3-8135-AA9C-6A25-2944F71B78F4}"/>
                  </a:ext>
                </a:extLst>
              </p:cNvPr>
              <p:cNvSpPr/>
              <p:nvPr/>
            </p:nvSpPr>
            <p:spPr>
              <a:xfrm>
                <a:off x="844964" y="5329497"/>
                <a:ext cx="196398" cy="147701"/>
              </a:xfrm>
              <a:custGeom>
                <a:avLst/>
                <a:gdLst>
                  <a:gd name="connsiteX0" fmla="*/ 153601 w 196398"/>
                  <a:gd name="connsiteY0" fmla="*/ 12247 h 147701"/>
                  <a:gd name="connsiteX1" fmla="*/ 88552 w 196398"/>
                  <a:gd name="connsiteY1" fmla="*/ 24934 h 147701"/>
                  <a:gd name="connsiteX2" fmla="*/ 24274 w 196398"/>
                  <a:gd name="connsiteY2" fmla="*/ 58230 h 147701"/>
                  <a:gd name="connsiteX3" fmla="*/ 12778 w 196398"/>
                  <a:gd name="connsiteY3" fmla="*/ 75123 h 147701"/>
                  <a:gd name="connsiteX4" fmla="*/ 13829 w 196398"/>
                  <a:gd name="connsiteY4" fmla="*/ 93629 h 147701"/>
                  <a:gd name="connsiteX5" fmla="*/ 36330 w 196398"/>
                  <a:gd name="connsiteY5" fmla="*/ 129167 h 147701"/>
                  <a:gd name="connsiteX6" fmla="*/ 76005 w 196398"/>
                  <a:gd name="connsiteY6" fmla="*/ 132392 h 147701"/>
                  <a:gd name="connsiteX7" fmla="*/ 76005 w 196398"/>
                  <a:gd name="connsiteY7" fmla="*/ 132392 h 147701"/>
                  <a:gd name="connsiteX8" fmla="*/ 155844 w 196398"/>
                  <a:gd name="connsiteY8" fmla="*/ 103442 h 147701"/>
                  <a:gd name="connsiteX9" fmla="*/ 155844 w 196398"/>
                  <a:gd name="connsiteY9" fmla="*/ 103442 h 147701"/>
                  <a:gd name="connsiteX10" fmla="*/ 183532 w 196398"/>
                  <a:gd name="connsiteY10" fmla="*/ 74703 h 147701"/>
                  <a:gd name="connsiteX11" fmla="*/ 179046 w 196398"/>
                  <a:gd name="connsiteY11" fmla="*/ 33696 h 147701"/>
                  <a:gd name="connsiteX12" fmla="*/ 169583 w 196398"/>
                  <a:gd name="connsiteY12" fmla="*/ 18906 h 147701"/>
                  <a:gd name="connsiteX13" fmla="*/ 153741 w 196398"/>
                  <a:gd name="connsiteY13" fmla="*/ 12247 h 147701"/>
                  <a:gd name="connsiteX14" fmla="*/ 153741 w 196398"/>
                  <a:gd name="connsiteY14" fmla="*/ 12247 h 147701"/>
                  <a:gd name="connsiteX15" fmla="*/ 177084 w 196398"/>
                  <a:gd name="connsiteY15" fmla="*/ 10004 h 147701"/>
                  <a:gd name="connsiteX16" fmla="*/ 189911 w 196398"/>
                  <a:gd name="connsiteY16" fmla="*/ 29631 h 147701"/>
                  <a:gd name="connsiteX17" fmla="*/ 194818 w 196398"/>
                  <a:gd name="connsiteY17" fmla="*/ 77296 h 147701"/>
                  <a:gd name="connsiteX18" fmla="*/ 159770 w 196398"/>
                  <a:gd name="connsiteY18" fmla="*/ 114377 h 147701"/>
                  <a:gd name="connsiteX19" fmla="*/ 159770 w 196398"/>
                  <a:gd name="connsiteY19" fmla="*/ 114377 h 147701"/>
                  <a:gd name="connsiteX20" fmla="*/ 79930 w 196398"/>
                  <a:gd name="connsiteY20" fmla="*/ 143327 h 147701"/>
                  <a:gd name="connsiteX21" fmla="*/ 79930 w 196398"/>
                  <a:gd name="connsiteY21" fmla="*/ 143327 h 147701"/>
                  <a:gd name="connsiteX22" fmla="*/ 29321 w 196398"/>
                  <a:gd name="connsiteY22" fmla="*/ 138490 h 147701"/>
                  <a:gd name="connsiteX23" fmla="*/ 2824 w 196398"/>
                  <a:gd name="connsiteY23" fmla="*/ 97554 h 147701"/>
                  <a:gd name="connsiteX24" fmla="*/ 1492 w 196398"/>
                  <a:gd name="connsiteY24" fmla="*/ 71759 h 147701"/>
                  <a:gd name="connsiteX25" fmla="*/ 16283 w 196398"/>
                  <a:gd name="connsiteY25" fmla="*/ 49538 h 147701"/>
                  <a:gd name="connsiteX26" fmla="*/ 84556 w 196398"/>
                  <a:gd name="connsiteY26" fmla="*/ 13859 h 147701"/>
                  <a:gd name="connsiteX27" fmla="*/ 155214 w 196398"/>
                  <a:gd name="connsiteY27" fmla="*/ 611 h 147701"/>
                  <a:gd name="connsiteX28" fmla="*/ 177084 w 196398"/>
                  <a:gd name="connsiteY28" fmla="*/ 10004 h 147701"/>
                  <a:gd name="connsiteX29" fmla="*/ 177084 w 196398"/>
                  <a:gd name="connsiteY29" fmla="*/ 10004 h 147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96398" h="147701">
                    <a:moveTo>
                      <a:pt x="153601" y="12247"/>
                    </a:moveTo>
                    <a:cubicBezTo>
                      <a:pt x="139582" y="10284"/>
                      <a:pt x="118904" y="13929"/>
                      <a:pt x="88552" y="24934"/>
                    </a:cubicBezTo>
                    <a:cubicBezTo>
                      <a:pt x="58130" y="35869"/>
                      <a:pt x="36681" y="46734"/>
                      <a:pt x="24274" y="58230"/>
                    </a:cubicBezTo>
                    <a:cubicBezTo>
                      <a:pt x="18105" y="63908"/>
                      <a:pt x="14390" y="69516"/>
                      <a:pt x="12778" y="75123"/>
                    </a:cubicBezTo>
                    <a:cubicBezTo>
                      <a:pt x="11166" y="80661"/>
                      <a:pt x="11306" y="86759"/>
                      <a:pt x="13829" y="93629"/>
                    </a:cubicBezTo>
                    <a:cubicBezTo>
                      <a:pt x="19437" y="109120"/>
                      <a:pt x="26657" y="121877"/>
                      <a:pt x="36330" y="129167"/>
                    </a:cubicBezTo>
                    <a:cubicBezTo>
                      <a:pt x="45653" y="136177"/>
                      <a:pt x="58060" y="138841"/>
                      <a:pt x="76005" y="132392"/>
                    </a:cubicBezTo>
                    <a:lnTo>
                      <a:pt x="76005" y="132392"/>
                    </a:lnTo>
                    <a:lnTo>
                      <a:pt x="155844" y="103442"/>
                    </a:lnTo>
                    <a:lnTo>
                      <a:pt x="155844" y="103442"/>
                    </a:lnTo>
                    <a:cubicBezTo>
                      <a:pt x="172878" y="97204"/>
                      <a:pt x="180729" y="86689"/>
                      <a:pt x="183532" y="74703"/>
                    </a:cubicBezTo>
                    <a:cubicBezTo>
                      <a:pt x="186406" y="62296"/>
                      <a:pt x="184093" y="47645"/>
                      <a:pt x="179046" y="33696"/>
                    </a:cubicBezTo>
                    <a:cubicBezTo>
                      <a:pt x="176663" y="27107"/>
                      <a:pt x="173509" y="22341"/>
                      <a:pt x="169583" y="18906"/>
                    </a:cubicBezTo>
                    <a:cubicBezTo>
                      <a:pt x="165658" y="15541"/>
                      <a:pt x="160541" y="13228"/>
                      <a:pt x="153741" y="12247"/>
                    </a:cubicBezTo>
                    <a:lnTo>
                      <a:pt x="153741" y="12247"/>
                    </a:lnTo>
                    <a:close/>
                    <a:moveTo>
                      <a:pt x="177084" y="10004"/>
                    </a:moveTo>
                    <a:cubicBezTo>
                      <a:pt x="182902" y="15051"/>
                      <a:pt x="187037" y="21710"/>
                      <a:pt x="189911" y="29631"/>
                    </a:cubicBezTo>
                    <a:cubicBezTo>
                      <a:pt x="195379" y="44631"/>
                      <a:pt x="198463" y="61735"/>
                      <a:pt x="194818" y="77296"/>
                    </a:cubicBezTo>
                    <a:cubicBezTo>
                      <a:pt x="191033" y="93278"/>
                      <a:pt x="180378" y="106877"/>
                      <a:pt x="159770" y="114377"/>
                    </a:cubicBezTo>
                    <a:lnTo>
                      <a:pt x="159770" y="114377"/>
                    </a:lnTo>
                    <a:lnTo>
                      <a:pt x="79930" y="143327"/>
                    </a:lnTo>
                    <a:lnTo>
                      <a:pt x="79930" y="143327"/>
                    </a:lnTo>
                    <a:cubicBezTo>
                      <a:pt x="58971" y="150897"/>
                      <a:pt x="42288" y="148234"/>
                      <a:pt x="29321" y="138490"/>
                    </a:cubicBezTo>
                    <a:cubicBezTo>
                      <a:pt x="16844" y="129097"/>
                      <a:pt x="8642" y="113676"/>
                      <a:pt x="2824" y="97554"/>
                    </a:cubicBezTo>
                    <a:cubicBezTo>
                      <a:pt x="-400" y="88652"/>
                      <a:pt x="-891" y="80030"/>
                      <a:pt x="1492" y="71759"/>
                    </a:cubicBezTo>
                    <a:cubicBezTo>
                      <a:pt x="3876" y="63557"/>
                      <a:pt x="8993" y="56197"/>
                      <a:pt x="16283" y="49538"/>
                    </a:cubicBezTo>
                    <a:cubicBezTo>
                      <a:pt x="30582" y="36290"/>
                      <a:pt x="53924" y="24864"/>
                      <a:pt x="84556" y="13859"/>
                    </a:cubicBezTo>
                    <a:cubicBezTo>
                      <a:pt x="115189" y="2854"/>
                      <a:pt x="138180" y="-1772"/>
                      <a:pt x="155214" y="611"/>
                    </a:cubicBezTo>
                    <a:cubicBezTo>
                      <a:pt x="163905" y="1873"/>
                      <a:pt x="171195" y="4957"/>
                      <a:pt x="177084" y="10004"/>
                    </a:cubicBezTo>
                    <a:lnTo>
                      <a:pt x="177084" y="1000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828F00D5-9730-5EA6-E15E-9FFDFF1724EB}"/>
                  </a:ext>
                </a:extLst>
              </p:cNvPr>
              <p:cNvSpPr/>
              <p:nvPr/>
            </p:nvSpPr>
            <p:spPr>
              <a:xfrm>
                <a:off x="964583" y="5365994"/>
                <a:ext cx="37191" cy="43816"/>
              </a:xfrm>
              <a:custGeom>
                <a:avLst/>
                <a:gdLst>
                  <a:gd name="connsiteX0" fmla="*/ 37066 w 37191"/>
                  <a:gd name="connsiteY0" fmla="*/ 23696 h 43816"/>
                  <a:gd name="connsiteX1" fmla="*/ 20664 w 37191"/>
                  <a:gd name="connsiteY1" fmla="*/ 73 h 43816"/>
                  <a:gd name="connsiteX2" fmla="*/ 126 w 37191"/>
                  <a:gd name="connsiteY2" fmla="*/ 20121 h 43816"/>
                  <a:gd name="connsiteX3" fmla="*/ 16528 w 37191"/>
                  <a:gd name="connsiteY3" fmla="*/ 43743 h 43816"/>
                  <a:gd name="connsiteX4" fmla="*/ 37066 w 37191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91" h="43816">
                    <a:moveTo>
                      <a:pt x="37066" y="23696"/>
                    </a:moveTo>
                    <a:cubicBezTo>
                      <a:pt x="38258" y="11639"/>
                      <a:pt x="30828" y="1125"/>
                      <a:pt x="20664" y="73"/>
                    </a:cubicBezTo>
                    <a:cubicBezTo>
                      <a:pt x="10430" y="-908"/>
                      <a:pt x="1247" y="8064"/>
                      <a:pt x="126" y="20121"/>
                    </a:cubicBezTo>
                    <a:cubicBezTo>
                      <a:pt x="-1066" y="32177"/>
                      <a:pt x="6364" y="42692"/>
                      <a:pt x="16528" y="43743"/>
                    </a:cubicBezTo>
                    <a:cubicBezTo>
                      <a:pt x="26762" y="44725"/>
                      <a:pt x="35945" y="35752"/>
                      <a:pt x="37066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771EC6C-C4F9-AA79-0CBB-3FA7E1F43D0E}"/>
                  </a:ext>
                </a:extLst>
              </p:cNvPr>
              <p:cNvSpPr/>
              <p:nvPr/>
            </p:nvSpPr>
            <p:spPr>
              <a:xfrm>
                <a:off x="906486" y="5385270"/>
                <a:ext cx="37179" cy="43816"/>
              </a:xfrm>
              <a:custGeom>
                <a:avLst/>
                <a:gdLst>
                  <a:gd name="connsiteX0" fmla="*/ 37054 w 37179"/>
                  <a:gd name="connsiteY0" fmla="*/ 23696 h 43816"/>
                  <a:gd name="connsiteX1" fmla="*/ 20651 w 37179"/>
                  <a:gd name="connsiteY1" fmla="*/ 73 h 43816"/>
                  <a:gd name="connsiteX2" fmla="*/ 113 w 37179"/>
                  <a:gd name="connsiteY2" fmla="*/ 20121 h 43816"/>
                  <a:gd name="connsiteX3" fmla="*/ 16515 w 37179"/>
                  <a:gd name="connsiteY3" fmla="*/ 43743 h 43816"/>
                  <a:gd name="connsiteX4" fmla="*/ 37054 w 37179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79" h="43816">
                    <a:moveTo>
                      <a:pt x="37054" y="23696"/>
                    </a:moveTo>
                    <a:cubicBezTo>
                      <a:pt x="38245" y="11639"/>
                      <a:pt x="30815" y="1125"/>
                      <a:pt x="20651" y="73"/>
                    </a:cubicBezTo>
                    <a:cubicBezTo>
                      <a:pt x="10417" y="-908"/>
                      <a:pt x="1234" y="8064"/>
                      <a:pt x="113" y="20121"/>
                    </a:cubicBezTo>
                    <a:cubicBezTo>
                      <a:pt x="-1009" y="32178"/>
                      <a:pt x="6351" y="42692"/>
                      <a:pt x="16515" y="43743"/>
                    </a:cubicBezTo>
                    <a:cubicBezTo>
                      <a:pt x="26750" y="44725"/>
                      <a:pt x="35932" y="35752"/>
                      <a:pt x="37054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8FA9A96-9285-69E4-26A9-78A042157A76}"/>
                  </a:ext>
                </a:extLst>
              </p:cNvPr>
              <p:cNvSpPr/>
              <p:nvPr/>
            </p:nvSpPr>
            <p:spPr>
              <a:xfrm>
                <a:off x="922651" y="5388428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FC6A86A1-D170-3591-56CE-5D97A1A81A90}"/>
                  </a:ext>
                </a:extLst>
              </p:cNvPr>
              <p:cNvSpPr/>
              <p:nvPr/>
            </p:nvSpPr>
            <p:spPr>
              <a:xfrm>
                <a:off x="980060" y="5369852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DFCE336-A624-30FD-6F97-264EC87D169D}"/>
                </a:ext>
              </a:extLst>
            </p:cNvPr>
            <p:cNvSpPr/>
            <p:nvPr/>
          </p:nvSpPr>
          <p:spPr>
            <a:xfrm>
              <a:off x="1277478" y="5274241"/>
              <a:ext cx="982889" cy="392188"/>
            </a:xfrm>
            <a:custGeom>
              <a:avLst/>
              <a:gdLst>
                <a:gd name="connsiteX0" fmla="*/ 87480 w 982889"/>
                <a:gd name="connsiteY0" fmla="*/ 210149 h 392188"/>
                <a:gd name="connsiteX1" fmla="*/ 55306 w 982889"/>
                <a:gd name="connsiteY1" fmla="*/ 195078 h 392188"/>
                <a:gd name="connsiteX2" fmla="*/ 31053 w 982889"/>
                <a:gd name="connsiteY2" fmla="*/ 175521 h 392188"/>
                <a:gd name="connsiteX3" fmla="*/ 15491 w 982889"/>
                <a:gd name="connsiteY3" fmla="*/ 148324 h 392188"/>
                <a:gd name="connsiteX4" fmla="*/ 9954 w 982889"/>
                <a:gd name="connsiteY4" fmla="*/ 110332 h 392188"/>
                <a:gd name="connsiteX5" fmla="*/ 19206 w 982889"/>
                <a:gd name="connsiteY5" fmla="*/ 62806 h 392188"/>
                <a:gd name="connsiteX6" fmla="*/ 45352 w 982889"/>
                <a:gd name="connsiteY6" fmla="*/ 28249 h 392188"/>
                <a:gd name="connsiteX7" fmla="*/ 86008 w 982889"/>
                <a:gd name="connsiteY7" fmla="*/ 7150 h 392188"/>
                <a:gd name="connsiteX8" fmla="*/ 139281 w 982889"/>
                <a:gd name="connsiteY8" fmla="*/ 0 h 392188"/>
                <a:gd name="connsiteX9" fmla="*/ 189680 w 982889"/>
                <a:gd name="connsiteY9" fmla="*/ 4767 h 392188"/>
                <a:gd name="connsiteX10" fmla="*/ 239028 w 982889"/>
                <a:gd name="connsiteY10" fmla="*/ 18505 h 392188"/>
                <a:gd name="connsiteX11" fmla="*/ 222135 w 982889"/>
                <a:gd name="connsiteY11" fmla="*/ 78648 h 392188"/>
                <a:gd name="connsiteX12" fmla="*/ 206013 w 982889"/>
                <a:gd name="connsiteY12" fmla="*/ 72339 h 392188"/>
                <a:gd name="connsiteX13" fmla="*/ 188629 w 982889"/>
                <a:gd name="connsiteY13" fmla="*/ 67082 h 392188"/>
                <a:gd name="connsiteX14" fmla="*/ 167810 w 982889"/>
                <a:gd name="connsiteY14" fmla="*/ 63647 h 392188"/>
                <a:gd name="connsiteX15" fmla="*/ 141454 w 982889"/>
                <a:gd name="connsiteY15" fmla="*/ 62316 h 392188"/>
                <a:gd name="connsiteX16" fmla="*/ 123229 w 982889"/>
                <a:gd name="connsiteY16" fmla="*/ 63928 h 392188"/>
                <a:gd name="connsiteX17" fmla="*/ 106616 w 982889"/>
                <a:gd name="connsiteY17" fmla="*/ 69746 h 392188"/>
                <a:gd name="connsiteX18" fmla="*/ 94490 w 982889"/>
                <a:gd name="connsiteY18" fmla="*/ 82153 h 392188"/>
                <a:gd name="connsiteX19" fmla="*/ 89723 w 982889"/>
                <a:gd name="connsiteY19" fmla="*/ 103532 h 392188"/>
                <a:gd name="connsiteX20" fmla="*/ 93438 w 982889"/>
                <a:gd name="connsiteY20" fmla="*/ 121196 h 392188"/>
                <a:gd name="connsiteX21" fmla="*/ 103462 w 982889"/>
                <a:gd name="connsiteY21" fmla="*/ 133323 h 392188"/>
                <a:gd name="connsiteX22" fmla="*/ 117692 w 982889"/>
                <a:gd name="connsiteY22" fmla="*/ 141805 h 392188"/>
                <a:gd name="connsiteX23" fmla="*/ 133533 w 982889"/>
                <a:gd name="connsiteY23" fmla="*/ 148394 h 392188"/>
                <a:gd name="connsiteX24" fmla="*/ 165217 w 982889"/>
                <a:gd name="connsiteY24" fmla="*/ 160521 h 392188"/>
                <a:gd name="connsiteX25" fmla="*/ 201597 w 982889"/>
                <a:gd name="connsiteY25" fmla="*/ 176923 h 392188"/>
                <a:gd name="connsiteX26" fmla="*/ 229285 w 982889"/>
                <a:gd name="connsiteY26" fmla="*/ 197742 h 392188"/>
                <a:gd name="connsiteX27" fmla="*/ 246949 w 982889"/>
                <a:gd name="connsiteY27" fmla="*/ 227813 h 392188"/>
                <a:gd name="connsiteX28" fmla="*/ 253258 w 982889"/>
                <a:gd name="connsiteY28" fmla="*/ 271343 h 392188"/>
                <a:gd name="connsiteX29" fmla="*/ 243514 w 982889"/>
                <a:gd name="connsiteY29" fmla="*/ 320410 h 392188"/>
                <a:gd name="connsiteX30" fmla="*/ 215266 w 982889"/>
                <a:gd name="connsiteY30" fmla="*/ 358402 h 392188"/>
                <a:gd name="connsiteX31" fmla="*/ 169633 w 982889"/>
                <a:gd name="connsiteY31" fmla="*/ 383216 h 392188"/>
                <a:gd name="connsiteX32" fmla="*/ 107107 w 982889"/>
                <a:gd name="connsiteY32" fmla="*/ 392189 h 392188"/>
                <a:gd name="connsiteX33" fmla="*/ 75984 w 982889"/>
                <a:gd name="connsiteY33" fmla="*/ 391137 h 392188"/>
                <a:gd name="connsiteX34" fmla="*/ 49838 w 982889"/>
                <a:gd name="connsiteY34" fmla="*/ 387702 h 392188"/>
                <a:gd name="connsiteX35" fmla="*/ 25305 w 982889"/>
                <a:gd name="connsiteY35" fmla="*/ 381604 h 392188"/>
                <a:gd name="connsiteX36" fmla="*/ 0 w 982889"/>
                <a:gd name="connsiteY36" fmla="*/ 372632 h 392188"/>
                <a:gd name="connsiteX37" fmla="*/ 5818 w 982889"/>
                <a:gd name="connsiteY37" fmla="*/ 340668 h 392188"/>
                <a:gd name="connsiteX38" fmla="*/ 15842 w 982889"/>
                <a:gd name="connsiteY38" fmla="*/ 307162 h 392188"/>
                <a:gd name="connsiteX39" fmla="*/ 57549 w 982889"/>
                <a:gd name="connsiteY39" fmla="*/ 320620 h 392188"/>
                <a:gd name="connsiteX40" fmla="*/ 99256 w 982889"/>
                <a:gd name="connsiteY40" fmla="*/ 325107 h 392188"/>
                <a:gd name="connsiteX41" fmla="*/ 151478 w 982889"/>
                <a:gd name="connsiteY41" fmla="*/ 312699 h 392188"/>
                <a:gd name="connsiteX42" fmla="*/ 170474 w 982889"/>
                <a:gd name="connsiteY42" fmla="*/ 274988 h 392188"/>
                <a:gd name="connsiteX43" fmla="*/ 165988 w 982889"/>
                <a:gd name="connsiteY43" fmla="*/ 253889 h 392188"/>
                <a:gd name="connsiteX44" fmla="*/ 154352 w 982889"/>
                <a:gd name="connsiteY44" fmla="*/ 239659 h 392188"/>
                <a:gd name="connsiteX45" fmla="*/ 138230 w 982889"/>
                <a:gd name="connsiteY45" fmla="*/ 229916 h 392188"/>
                <a:gd name="connsiteX46" fmla="*/ 119794 w 982889"/>
                <a:gd name="connsiteY46" fmla="*/ 222275 h 392188"/>
                <a:gd name="connsiteX47" fmla="*/ 87620 w 982889"/>
                <a:gd name="connsiteY47" fmla="*/ 210149 h 392188"/>
                <a:gd name="connsiteX48" fmla="*/ 408311 w 982889"/>
                <a:gd name="connsiteY48" fmla="*/ 392189 h 392188"/>
                <a:gd name="connsiteX49" fmla="*/ 350551 w 982889"/>
                <a:gd name="connsiteY49" fmla="*/ 381394 h 392188"/>
                <a:gd name="connsiteX50" fmla="*/ 309895 w 982889"/>
                <a:gd name="connsiteY50" fmla="*/ 351323 h 392188"/>
                <a:gd name="connsiteX51" fmla="*/ 285642 w 982889"/>
                <a:gd name="connsiteY51" fmla="*/ 306181 h 392188"/>
                <a:gd name="connsiteX52" fmla="*/ 277441 w 982889"/>
                <a:gd name="connsiteY52" fmla="*/ 250244 h 392188"/>
                <a:gd name="connsiteX53" fmla="*/ 285642 w 982889"/>
                <a:gd name="connsiteY53" fmla="*/ 193746 h 392188"/>
                <a:gd name="connsiteX54" fmla="*/ 309895 w 982889"/>
                <a:gd name="connsiteY54" fmla="*/ 148113 h 392188"/>
                <a:gd name="connsiteX55" fmla="*/ 350551 w 982889"/>
                <a:gd name="connsiteY55" fmla="*/ 117762 h 392188"/>
                <a:gd name="connsiteX56" fmla="*/ 408311 w 982889"/>
                <a:gd name="connsiteY56" fmla="*/ 106687 h 392188"/>
                <a:gd name="connsiteX57" fmla="*/ 466350 w 982889"/>
                <a:gd name="connsiteY57" fmla="*/ 117762 h 392188"/>
                <a:gd name="connsiteX58" fmla="*/ 507497 w 982889"/>
                <a:gd name="connsiteY58" fmla="*/ 148113 h 392188"/>
                <a:gd name="connsiteX59" fmla="*/ 531750 w 982889"/>
                <a:gd name="connsiteY59" fmla="*/ 193746 h 392188"/>
                <a:gd name="connsiteX60" fmla="*/ 539671 w 982889"/>
                <a:gd name="connsiteY60" fmla="*/ 250244 h 392188"/>
                <a:gd name="connsiteX61" fmla="*/ 531750 w 982889"/>
                <a:gd name="connsiteY61" fmla="*/ 306181 h 392188"/>
                <a:gd name="connsiteX62" fmla="*/ 507497 w 982889"/>
                <a:gd name="connsiteY62" fmla="*/ 351323 h 392188"/>
                <a:gd name="connsiteX63" fmla="*/ 466350 w 982889"/>
                <a:gd name="connsiteY63" fmla="*/ 381394 h 392188"/>
                <a:gd name="connsiteX64" fmla="*/ 408311 w 982889"/>
                <a:gd name="connsiteY64" fmla="*/ 392189 h 392188"/>
                <a:gd name="connsiteX65" fmla="*/ 408311 w 982889"/>
                <a:gd name="connsiteY65" fmla="*/ 335200 h 392188"/>
                <a:gd name="connsiteX66" fmla="*/ 450789 w 982889"/>
                <a:gd name="connsiteY66" fmla="*/ 313330 h 392188"/>
                <a:gd name="connsiteX67" fmla="*/ 463687 w 982889"/>
                <a:gd name="connsiteY67" fmla="*/ 250244 h 392188"/>
                <a:gd name="connsiteX68" fmla="*/ 450789 w 982889"/>
                <a:gd name="connsiteY68" fmla="*/ 187157 h 392188"/>
                <a:gd name="connsiteX69" fmla="*/ 408311 w 982889"/>
                <a:gd name="connsiteY69" fmla="*/ 165287 h 392188"/>
                <a:gd name="connsiteX70" fmla="*/ 366323 w 982889"/>
                <a:gd name="connsiteY70" fmla="*/ 187157 h 392188"/>
                <a:gd name="connsiteX71" fmla="*/ 353425 w 982889"/>
                <a:gd name="connsiteY71" fmla="*/ 250244 h 392188"/>
                <a:gd name="connsiteX72" fmla="*/ 366323 w 982889"/>
                <a:gd name="connsiteY72" fmla="*/ 313330 h 392188"/>
                <a:gd name="connsiteX73" fmla="*/ 408311 w 982889"/>
                <a:gd name="connsiteY73" fmla="*/ 335200 h 392188"/>
                <a:gd name="connsiteX74" fmla="*/ 582991 w 982889"/>
                <a:gd name="connsiteY74" fmla="*/ 113065 h 392188"/>
                <a:gd name="connsiteX75" fmla="*/ 598061 w 982889"/>
                <a:gd name="connsiteY75" fmla="*/ 110682 h 392188"/>
                <a:gd name="connsiteX76" fmla="*/ 613623 w 982889"/>
                <a:gd name="connsiteY76" fmla="*/ 109911 h 392188"/>
                <a:gd name="connsiteX77" fmla="*/ 629184 w 982889"/>
                <a:gd name="connsiteY77" fmla="*/ 110962 h 392188"/>
                <a:gd name="connsiteX78" fmla="*/ 644255 w 982889"/>
                <a:gd name="connsiteY78" fmla="*/ 113626 h 392188"/>
                <a:gd name="connsiteX79" fmla="*/ 647199 w 982889"/>
                <a:gd name="connsiteY79" fmla="*/ 121267 h 392188"/>
                <a:gd name="connsiteX80" fmla="*/ 649582 w 982889"/>
                <a:gd name="connsiteY80" fmla="*/ 131781 h 392188"/>
                <a:gd name="connsiteX81" fmla="*/ 651405 w 982889"/>
                <a:gd name="connsiteY81" fmla="*/ 142856 h 392188"/>
                <a:gd name="connsiteX82" fmla="*/ 652736 w 982889"/>
                <a:gd name="connsiteY82" fmla="*/ 152109 h 392188"/>
                <a:gd name="connsiteX83" fmla="*/ 681265 w 982889"/>
                <a:gd name="connsiteY83" fmla="*/ 122809 h 392188"/>
                <a:gd name="connsiteX84" fmla="*/ 723463 w 982889"/>
                <a:gd name="connsiteY84" fmla="*/ 109911 h 392188"/>
                <a:gd name="connsiteX85" fmla="*/ 735590 w 982889"/>
                <a:gd name="connsiteY85" fmla="*/ 110402 h 392188"/>
                <a:gd name="connsiteX86" fmla="*/ 745614 w 982889"/>
                <a:gd name="connsiteY86" fmla="*/ 112014 h 392188"/>
                <a:gd name="connsiteX87" fmla="*/ 747226 w 982889"/>
                <a:gd name="connsiteY87" fmla="*/ 124141 h 392188"/>
                <a:gd name="connsiteX88" fmla="*/ 747787 w 982889"/>
                <a:gd name="connsiteY88" fmla="*/ 138370 h 392188"/>
                <a:gd name="connsiteX89" fmla="*/ 747016 w 982889"/>
                <a:gd name="connsiteY89" fmla="*/ 157927 h 392188"/>
                <a:gd name="connsiteX90" fmla="*/ 744142 w 982889"/>
                <a:gd name="connsiteY90" fmla="*/ 177974 h 392188"/>
                <a:gd name="connsiteX91" fmla="*/ 731244 w 982889"/>
                <a:gd name="connsiteY91" fmla="*/ 176923 h 392188"/>
                <a:gd name="connsiteX92" fmla="*/ 722552 w 982889"/>
                <a:gd name="connsiteY92" fmla="*/ 176923 h 392188"/>
                <a:gd name="connsiteX93" fmla="*/ 702505 w 982889"/>
                <a:gd name="connsiteY93" fmla="*/ 178745 h 392188"/>
                <a:gd name="connsiteX94" fmla="*/ 681406 w 982889"/>
                <a:gd name="connsiteY94" fmla="*/ 188489 h 392188"/>
                <a:gd name="connsiteX95" fmla="*/ 664793 w 982889"/>
                <a:gd name="connsiteY95" fmla="*/ 212251 h 392188"/>
                <a:gd name="connsiteX96" fmla="*/ 658204 w 982889"/>
                <a:gd name="connsiteY96" fmla="*/ 256552 h 392188"/>
                <a:gd name="connsiteX97" fmla="*/ 658204 w 982889"/>
                <a:gd name="connsiteY97" fmla="*/ 386371 h 392188"/>
                <a:gd name="connsiteX98" fmla="*/ 639208 w 982889"/>
                <a:gd name="connsiteY98" fmla="*/ 388474 h 392188"/>
                <a:gd name="connsiteX99" fmla="*/ 620772 w 982889"/>
                <a:gd name="connsiteY99" fmla="*/ 389034 h 392188"/>
                <a:gd name="connsiteX100" fmla="*/ 602547 w 982889"/>
                <a:gd name="connsiteY100" fmla="*/ 388474 h 392188"/>
                <a:gd name="connsiteX101" fmla="*/ 583271 w 982889"/>
                <a:gd name="connsiteY101" fmla="*/ 386371 h 392188"/>
                <a:gd name="connsiteX102" fmla="*/ 583271 w 982889"/>
                <a:gd name="connsiteY102" fmla="*/ 112995 h 392188"/>
                <a:gd name="connsiteX103" fmla="*/ 910200 w 982889"/>
                <a:gd name="connsiteY103" fmla="*/ 206433 h 392188"/>
                <a:gd name="connsiteX104" fmla="*/ 905994 w 982889"/>
                <a:gd name="connsiteY104" fmla="*/ 185825 h 392188"/>
                <a:gd name="connsiteX105" fmla="*/ 894358 w 982889"/>
                <a:gd name="connsiteY105" fmla="*/ 173418 h 392188"/>
                <a:gd name="connsiteX106" fmla="*/ 876133 w 982889"/>
                <a:gd name="connsiteY106" fmla="*/ 167320 h 392188"/>
                <a:gd name="connsiteX107" fmla="*/ 852090 w 982889"/>
                <a:gd name="connsiteY107" fmla="*/ 165708 h 392188"/>
                <a:gd name="connsiteX108" fmla="*/ 791387 w 982889"/>
                <a:gd name="connsiteY108" fmla="*/ 176783 h 392188"/>
                <a:gd name="connsiteX109" fmla="*/ 780311 w 982889"/>
                <a:gd name="connsiteY109" fmla="*/ 150917 h 392188"/>
                <a:gd name="connsiteX110" fmla="*/ 776596 w 982889"/>
                <a:gd name="connsiteY110" fmla="*/ 121897 h 392188"/>
                <a:gd name="connsiteX111" fmla="*/ 823070 w 982889"/>
                <a:gd name="connsiteY111" fmla="*/ 110261 h 392188"/>
                <a:gd name="connsiteX112" fmla="*/ 866319 w 982889"/>
                <a:gd name="connsiteY112" fmla="*/ 106546 h 392188"/>
                <a:gd name="connsiteX113" fmla="*/ 952047 w 982889"/>
                <a:gd name="connsiteY113" fmla="*/ 132903 h 392188"/>
                <a:gd name="connsiteX114" fmla="*/ 982890 w 982889"/>
                <a:gd name="connsiteY114" fmla="*/ 217369 h 392188"/>
                <a:gd name="connsiteX115" fmla="*/ 982890 w 982889"/>
                <a:gd name="connsiteY115" fmla="*/ 375716 h 392188"/>
                <a:gd name="connsiteX116" fmla="*/ 938028 w 982889"/>
                <a:gd name="connsiteY116" fmla="*/ 386791 h 392188"/>
                <a:gd name="connsiteX117" fmla="*/ 878376 w 982889"/>
                <a:gd name="connsiteY117" fmla="*/ 392048 h 392188"/>
                <a:gd name="connsiteX118" fmla="*/ 829028 w 982889"/>
                <a:gd name="connsiteY118" fmla="*/ 387282 h 392188"/>
                <a:gd name="connsiteX119" fmla="*/ 790475 w 982889"/>
                <a:gd name="connsiteY119" fmla="*/ 371440 h 392188"/>
                <a:gd name="connsiteX120" fmla="*/ 765661 w 982889"/>
                <a:gd name="connsiteY120" fmla="*/ 342911 h 392188"/>
                <a:gd name="connsiteX121" fmla="*/ 756969 w 982889"/>
                <a:gd name="connsiteY121" fmla="*/ 300152 h 392188"/>
                <a:gd name="connsiteX122" fmla="*/ 767764 w 982889"/>
                <a:gd name="connsiteY122" fmla="*/ 257674 h 392188"/>
                <a:gd name="connsiteX123" fmla="*/ 795733 w 982889"/>
                <a:gd name="connsiteY123" fmla="*/ 230266 h 392188"/>
                <a:gd name="connsiteX124" fmla="*/ 834005 w 982889"/>
                <a:gd name="connsiteY124" fmla="*/ 215476 h 392188"/>
                <a:gd name="connsiteX125" fmla="*/ 876203 w 982889"/>
                <a:gd name="connsiteY125" fmla="*/ 210990 h 392188"/>
                <a:gd name="connsiteX126" fmla="*/ 909989 w 982889"/>
                <a:gd name="connsiteY126" fmla="*/ 212602 h 392188"/>
                <a:gd name="connsiteX127" fmla="*/ 909989 w 982889"/>
                <a:gd name="connsiteY127" fmla="*/ 206293 h 392188"/>
                <a:gd name="connsiteX128" fmla="*/ 910200 w 982889"/>
                <a:gd name="connsiteY128" fmla="*/ 260828 h 392188"/>
                <a:gd name="connsiteX129" fmla="*/ 896461 w 982889"/>
                <a:gd name="connsiteY129" fmla="*/ 259006 h 392188"/>
                <a:gd name="connsiteX130" fmla="*/ 883283 w 982889"/>
                <a:gd name="connsiteY130" fmla="*/ 258235 h 392188"/>
                <a:gd name="connsiteX131" fmla="*/ 842417 w 982889"/>
                <a:gd name="connsiteY131" fmla="*/ 267487 h 392188"/>
                <a:gd name="connsiteX132" fmla="*/ 827346 w 982889"/>
                <a:gd name="connsiteY132" fmla="*/ 297278 h 392188"/>
                <a:gd name="connsiteX133" fmla="*/ 833164 w 982889"/>
                <a:gd name="connsiteY133" fmla="*/ 318377 h 392188"/>
                <a:gd name="connsiteX134" fmla="*/ 847183 w 982889"/>
                <a:gd name="connsiteY134" fmla="*/ 329172 h 392188"/>
                <a:gd name="connsiteX135" fmla="*/ 864567 w 982889"/>
                <a:gd name="connsiteY135" fmla="*/ 333378 h 392188"/>
                <a:gd name="connsiteX136" fmla="*/ 880689 w 982889"/>
                <a:gd name="connsiteY136" fmla="*/ 334149 h 392188"/>
                <a:gd name="connsiteX137" fmla="*/ 896531 w 982889"/>
                <a:gd name="connsiteY137" fmla="*/ 332817 h 392188"/>
                <a:gd name="connsiteX138" fmla="*/ 910270 w 982889"/>
                <a:gd name="connsiteY138" fmla="*/ 330434 h 392188"/>
                <a:gd name="connsiteX139" fmla="*/ 910270 w 982889"/>
                <a:gd name="connsiteY139" fmla="*/ 260758 h 3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982889" h="392188">
                  <a:moveTo>
                    <a:pt x="87480" y="210149"/>
                  </a:moveTo>
                  <a:cubicBezTo>
                    <a:pt x="75494" y="205592"/>
                    <a:pt x="64769" y="200545"/>
                    <a:pt x="55306" y="195078"/>
                  </a:cubicBezTo>
                  <a:cubicBezTo>
                    <a:pt x="45773" y="189610"/>
                    <a:pt x="37712" y="183092"/>
                    <a:pt x="31053" y="175521"/>
                  </a:cubicBezTo>
                  <a:cubicBezTo>
                    <a:pt x="24393" y="167951"/>
                    <a:pt x="19206" y="158908"/>
                    <a:pt x="15491" y="148324"/>
                  </a:cubicBezTo>
                  <a:cubicBezTo>
                    <a:pt x="11776" y="137739"/>
                    <a:pt x="9954" y="125122"/>
                    <a:pt x="9954" y="110332"/>
                  </a:cubicBezTo>
                  <a:cubicBezTo>
                    <a:pt x="9954" y="92387"/>
                    <a:pt x="13038" y="76545"/>
                    <a:pt x="19206" y="62806"/>
                  </a:cubicBezTo>
                  <a:cubicBezTo>
                    <a:pt x="25375" y="49067"/>
                    <a:pt x="34067" y="37572"/>
                    <a:pt x="45352" y="28249"/>
                  </a:cubicBezTo>
                  <a:cubicBezTo>
                    <a:pt x="56638" y="18926"/>
                    <a:pt x="70166" y="11916"/>
                    <a:pt x="86008" y="7150"/>
                  </a:cubicBezTo>
                  <a:cubicBezTo>
                    <a:pt x="101850" y="2383"/>
                    <a:pt x="119584" y="0"/>
                    <a:pt x="139281" y="0"/>
                  </a:cubicBezTo>
                  <a:cubicBezTo>
                    <a:pt x="157226" y="0"/>
                    <a:pt x="174049" y="1612"/>
                    <a:pt x="189680" y="4767"/>
                  </a:cubicBezTo>
                  <a:cubicBezTo>
                    <a:pt x="205312" y="7921"/>
                    <a:pt x="221785" y="12477"/>
                    <a:pt x="239028" y="18505"/>
                  </a:cubicBezTo>
                  <a:cubicBezTo>
                    <a:pt x="236925" y="38903"/>
                    <a:pt x="231318" y="58951"/>
                    <a:pt x="222135" y="78648"/>
                  </a:cubicBezTo>
                  <a:cubicBezTo>
                    <a:pt x="216878" y="76545"/>
                    <a:pt x="211480" y="74442"/>
                    <a:pt x="206013" y="72339"/>
                  </a:cubicBezTo>
                  <a:cubicBezTo>
                    <a:pt x="200545" y="70236"/>
                    <a:pt x="194727" y="68484"/>
                    <a:pt x="188629" y="67082"/>
                  </a:cubicBezTo>
                  <a:cubicBezTo>
                    <a:pt x="182461" y="65680"/>
                    <a:pt x="175521" y="64559"/>
                    <a:pt x="167810" y="63647"/>
                  </a:cubicBezTo>
                  <a:cubicBezTo>
                    <a:pt x="160100" y="62806"/>
                    <a:pt x="151268" y="62316"/>
                    <a:pt x="141454" y="62316"/>
                  </a:cubicBezTo>
                  <a:cubicBezTo>
                    <a:pt x="135496" y="62316"/>
                    <a:pt x="129398" y="62806"/>
                    <a:pt x="123229" y="63928"/>
                  </a:cubicBezTo>
                  <a:cubicBezTo>
                    <a:pt x="117061" y="64979"/>
                    <a:pt x="111523" y="66942"/>
                    <a:pt x="106616" y="69746"/>
                  </a:cubicBezTo>
                  <a:cubicBezTo>
                    <a:pt x="101710" y="72550"/>
                    <a:pt x="97644" y="76685"/>
                    <a:pt x="94490" y="82153"/>
                  </a:cubicBezTo>
                  <a:cubicBezTo>
                    <a:pt x="91335" y="87620"/>
                    <a:pt x="89723" y="94700"/>
                    <a:pt x="89723" y="103532"/>
                  </a:cubicBezTo>
                  <a:cubicBezTo>
                    <a:pt x="89723" y="110542"/>
                    <a:pt x="90915" y="116430"/>
                    <a:pt x="93438" y="121196"/>
                  </a:cubicBezTo>
                  <a:cubicBezTo>
                    <a:pt x="95892" y="125963"/>
                    <a:pt x="99256" y="130029"/>
                    <a:pt x="103462" y="133323"/>
                  </a:cubicBezTo>
                  <a:cubicBezTo>
                    <a:pt x="107668" y="136688"/>
                    <a:pt x="112434" y="139492"/>
                    <a:pt x="117692" y="141805"/>
                  </a:cubicBezTo>
                  <a:cubicBezTo>
                    <a:pt x="122949" y="144118"/>
                    <a:pt x="128276" y="146291"/>
                    <a:pt x="133533" y="148394"/>
                  </a:cubicBezTo>
                  <a:lnTo>
                    <a:pt x="165217" y="160521"/>
                  </a:lnTo>
                  <a:cubicBezTo>
                    <a:pt x="178605" y="165778"/>
                    <a:pt x="190732" y="171245"/>
                    <a:pt x="201597" y="176923"/>
                  </a:cubicBezTo>
                  <a:cubicBezTo>
                    <a:pt x="212462" y="182531"/>
                    <a:pt x="221714" y="189470"/>
                    <a:pt x="229285" y="197742"/>
                  </a:cubicBezTo>
                  <a:cubicBezTo>
                    <a:pt x="236855" y="206013"/>
                    <a:pt x="242743" y="216037"/>
                    <a:pt x="246949" y="227813"/>
                  </a:cubicBezTo>
                  <a:cubicBezTo>
                    <a:pt x="251155" y="239589"/>
                    <a:pt x="253258" y="254099"/>
                    <a:pt x="253258" y="271343"/>
                  </a:cubicBezTo>
                  <a:cubicBezTo>
                    <a:pt x="253258" y="288586"/>
                    <a:pt x="250033" y="305620"/>
                    <a:pt x="243514" y="320410"/>
                  </a:cubicBezTo>
                  <a:cubicBezTo>
                    <a:pt x="236995" y="335200"/>
                    <a:pt x="227603" y="347818"/>
                    <a:pt x="215266" y="358402"/>
                  </a:cubicBezTo>
                  <a:cubicBezTo>
                    <a:pt x="202929" y="368987"/>
                    <a:pt x="187718" y="377258"/>
                    <a:pt x="169633" y="383216"/>
                  </a:cubicBezTo>
                  <a:cubicBezTo>
                    <a:pt x="151478" y="389175"/>
                    <a:pt x="130659" y="392189"/>
                    <a:pt x="107107" y="392189"/>
                  </a:cubicBezTo>
                  <a:cubicBezTo>
                    <a:pt x="95471" y="392189"/>
                    <a:pt x="85097" y="391838"/>
                    <a:pt x="75984" y="391137"/>
                  </a:cubicBezTo>
                  <a:cubicBezTo>
                    <a:pt x="66802" y="390436"/>
                    <a:pt x="58110" y="389315"/>
                    <a:pt x="49838" y="387702"/>
                  </a:cubicBezTo>
                  <a:cubicBezTo>
                    <a:pt x="41567" y="386090"/>
                    <a:pt x="33366" y="384058"/>
                    <a:pt x="25305" y="381604"/>
                  </a:cubicBezTo>
                  <a:cubicBezTo>
                    <a:pt x="17174" y="379151"/>
                    <a:pt x="8762" y="376137"/>
                    <a:pt x="0" y="372632"/>
                  </a:cubicBezTo>
                  <a:cubicBezTo>
                    <a:pt x="1051" y="362398"/>
                    <a:pt x="3014" y="351813"/>
                    <a:pt x="5818" y="340668"/>
                  </a:cubicBezTo>
                  <a:cubicBezTo>
                    <a:pt x="8622" y="329593"/>
                    <a:pt x="11986" y="318447"/>
                    <a:pt x="15842" y="307162"/>
                  </a:cubicBezTo>
                  <a:cubicBezTo>
                    <a:pt x="30632" y="313120"/>
                    <a:pt x="44511" y="317606"/>
                    <a:pt x="57549" y="320620"/>
                  </a:cubicBezTo>
                  <a:cubicBezTo>
                    <a:pt x="70587" y="323634"/>
                    <a:pt x="84466" y="325107"/>
                    <a:pt x="99256" y="325107"/>
                  </a:cubicBezTo>
                  <a:cubicBezTo>
                    <a:pt x="121407" y="325107"/>
                    <a:pt x="138861" y="320971"/>
                    <a:pt x="151478" y="312699"/>
                  </a:cubicBezTo>
                  <a:cubicBezTo>
                    <a:pt x="164165" y="304428"/>
                    <a:pt x="170474" y="291881"/>
                    <a:pt x="170474" y="274988"/>
                  </a:cubicBezTo>
                  <a:cubicBezTo>
                    <a:pt x="170474" y="266506"/>
                    <a:pt x="169002" y="259496"/>
                    <a:pt x="165988" y="253889"/>
                  </a:cubicBezTo>
                  <a:cubicBezTo>
                    <a:pt x="162974" y="248281"/>
                    <a:pt x="159118" y="243514"/>
                    <a:pt x="154352" y="239659"/>
                  </a:cubicBezTo>
                  <a:cubicBezTo>
                    <a:pt x="149585" y="235804"/>
                    <a:pt x="144258" y="232509"/>
                    <a:pt x="138230" y="229916"/>
                  </a:cubicBezTo>
                  <a:cubicBezTo>
                    <a:pt x="132272" y="227252"/>
                    <a:pt x="126103" y="224729"/>
                    <a:pt x="119794" y="222275"/>
                  </a:cubicBezTo>
                  <a:lnTo>
                    <a:pt x="87620" y="210149"/>
                  </a:lnTo>
                  <a:close/>
                  <a:moveTo>
                    <a:pt x="408311" y="392189"/>
                  </a:moveTo>
                  <a:cubicBezTo>
                    <a:pt x="386160" y="392189"/>
                    <a:pt x="366884" y="388544"/>
                    <a:pt x="350551" y="381394"/>
                  </a:cubicBezTo>
                  <a:cubicBezTo>
                    <a:pt x="334219" y="374174"/>
                    <a:pt x="320620" y="364150"/>
                    <a:pt x="309895" y="351323"/>
                  </a:cubicBezTo>
                  <a:cubicBezTo>
                    <a:pt x="299171" y="338495"/>
                    <a:pt x="291040" y="323424"/>
                    <a:pt x="285642" y="306181"/>
                  </a:cubicBezTo>
                  <a:cubicBezTo>
                    <a:pt x="280175" y="288937"/>
                    <a:pt x="277441" y="270291"/>
                    <a:pt x="277441" y="250244"/>
                  </a:cubicBezTo>
                  <a:cubicBezTo>
                    <a:pt x="277441" y="230196"/>
                    <a:pt x="280175" y="211340"/>
                    <a:pt x="285642" y="193746"/>
                  </a:cubicBezTo>
                  <a:cubicBezTo>
                    <a:pt x="291110" y="176152"/>
                    <a:pt x="299171" y="160941"/>
                    <a:pt x="309895" y="148113"/>
                  </a:cubicBezTo>
                  <a:cubicBezTo>
                    <a:pt x="320620" y="135286"/>
                    <a:pt x="334149" y="125122"/>
                    <a:pt x="350551" y="117762"/>
                  </a:cubicBezTo>
                  <a:cubicBezTo>
                    <a:pt x="366884" y="110402"/>
                    <a:pt x="386160" y="106687"/>
                    <a:pt x="408311" y="106687"/>
                  </a:cubicBezTo>
                  <a:cubicBezTo>
                    <a:pt x="430461" y="106687"/>
                    <a:pt x="449808" y="110402"/>
                    <a:pt x="466350" y="117762"/>
                  </a:cubicBezTo>
                  <a:cubicBezTo>
                    <a:pt x="482893" y="125122"/>
                    <a:pt x="496632" y="135286"/>
                    <a:pt x="507497" y="148113"/>
                  </a:cubicBezTo>
                  <a:cubicBezTo>
                    <a:pt x="518362" y="160941"/>
                    <a:pt x="526493" y="176152"/>
                    <a:pt x="531750" y="193746"/>
                  </a:cubicBezTo>
                  <a:cubicBezTo>
                    <a:pt x="537007" y="211340"/>
                    <a:pt x="539671" y="230196"/>
                    <a:pt x="539671" y="250244"/>
                  </a:cubicBezTo>
                  <a:cubicBezTo>
                    <a:pt x="539671" y="270291"/>
                    <a:pt x="537007" y="288937"/>
                    <a:pt x="531750" y="306181"/>
                  </a:cubicBezTo>
                  <a:cubicBezTo>
                    <a:pt x="526493" y="323424"/>
                    <a:pt x="518362" y="338495"/>
                    <a:pt x="507497" y="351323"/>
                  </a:cubicBezTo>
                  <a:cubicBezTo>
                    <a:pt x="496562" y="364150"/>
                    <a:pt x="482893" y="374174"/>
                    <a:pt x="466350" y="381394"/>
                  </a:cubicBezTo>
                  <a:cubicBezTo>
                    <a:pt x="449808" y="388614"/>
                    <a:pt x="430461" y="392189"/>
                    <a:pt x="408311" y="392189"/>
                  </a:cubicBezTo>
                  <a:moveTo>
                    <a:pt x="408311" y="335200"/>
                  </a:moveTo>
                  <a:cubicBezTo>
                    <a:pt x="428008" y="335200"/>
                    <a:pt x="442167" y="327910"/>
                    <a:pt x="450789" y="313330"/>
                  </a:cubicBezTo>
                  <a:cubicBezTo>
                    <a:pt x="459411" y="298750"/>
                    <a:pt x="463687" y="277721"/>
                    <a:pt x="463687" y="250244"/>
                  </a:cubicBezTo>
                  <a:cubicBezTo>
                    <a:pt x="463687" y="222766"/>
                    <a:pt x="459411" y="201807"/>
                    <a:pt x="450789" y="187157"/>
                  </a:cubicBezTo>
                  <a:cubicBezTo>
                    <a:pt x="442167" y="172577"/>
                    <a:pt x="428008" y="165287"/>
                    <a:pt x="408311" y="165287"/>
                  </a:cubicBezTo>
                  <a:cubicBezTo>
                    <a:pt x="388614" y="165287"/>
                    <a:pt x="374945" y="172577"/>
                    <a:pt x="366323" y="187157"/>
                  </a:cubicBezTo>
                  <a:cubicBezTo>
                    <a:pt x="357701" y="201737"/>
                    <a:pt x="353425" y="222766"/>
                    <a:pt x="353425" y="250244"/>
                  </a:cubicBezTo>
                  <a:cubicBezTo>
                    <a:pt x="353425" y="277721"/>
                    <a:pt x="357701" y="298750"/>
                    <a:pt x="366323" y="313330"/>
                  </a:cubicBezTo>
                  <a:cubicBezTo>
                    <a:pt x="374945" y="327910"/>
                    <a:pt x="388894" y="335200"/>
                    <a:pt x="408311" y="335200"/>
                  </a:cubicBezTo>
                  <a:moveTo>
                    <a:pt x="582991" y="113065"/>
                  </a:moveTo>
                  <a:cubicBezTo>
                    <a:pt x="588248" y="112014"/>
                    <a:pt x="593295" y="111243"/>
                    <a:pt x="598061" y="110682"/>
                  </a:cubicBezTo>
                  <a:cubicBezTo>
                    <a:pt x="602828" y="110121"/>
                    <a:pt x="608015" y="109911"/>
                    <a:pt x="613623" y="109911"/>
                  </a:cubicBezTo>
                  <a:cubicBezTo>
                    <a:pt x="618880" y="109911"/>
                    <a:pt x="624067" y="110261"/>
                    <a:pt x="629184" y="110962"/>
                  </a:cubicBezTo>
                  <a:cubicBezTo>
                    <a:pt x="634301" y="111663"/>
                    <a:pt x="639278" y="112575"/>
                    <a:pt x="644255" y="113626"/>
                  </a:cubicBezTo>
                  <a:cubicBezTo>
                    <a:pt x="645306" y="115379"/>
                    <a:pt x="646287" y="117902"/>
                    <a:pt x="647199" y="121267"/>
                  </a:cubicBezTo>
                  <a:cubicBezTo>
                    <a:pt x="648040" y="124631"/>
                    <a:pt x="648881" y="128136"/>
                    <a:pt x="649582" y="131781"/>
                  </a:cubicBezTo>
                  <a:cubicBezTo>
                    <a:pt x="650283" y="135496"/>
                    <a:pt x="650914" y="139141"/>
                    <a:pt x="651405" y="142856"/>
                  </a:cubicBezTo>
                  <a:cubicBezTo>
                    <a:pt x="651965" y="146571"/>
                    <a:pt x="652386" y="149656"/>
                    <a:pt x="652736" y="152109"/>
                  </a:cubicBezTo>
                  <a:cubicBezTo>
                    <a:pt x="660447" y="141244"/>
                    <a:pt x="669980" y="131431"/>
                    <a:pt x="681265" y="122809"/>
                  </a:cubicBezTo>
                  <a:cubicBezTo>
                    <a:pt x="692551" y="114187"/>
                    <a:pt x="706570" y="109911"/>
                    <a:pt x="723463" y="109911"/>
                  </a:cubicBezTo>
                  <a:cubicBezTo>
                    <a:pt x="726968" y="109911"/>
                    <a:pt x="731034" y="110121"/>
                    <a:pt x="735590" y="110402"/>
                  </a:cubicBezTo>
                  <a:cubicBezTo>
                    <a:pt x="740146" y="110752"/>
                    <a:pt x="743511" y="111313"/>
                    <a:pt x="745614" y="112014"/>
                  </a:cubicBezTo>
                  <a:cubicBezTo>
                    <a:pt x="746315" y="115519"/>
                    <a:pt x="746876" y="119584"/>
                    <a:pt x="747226" y="124141"/>
                  </a:cubicBezTo>
                  <a:cubicBezTo>
                    <a:pt x="747577" y="128697"/>
                    <a:pt x="747787" y="133463"/>
                    <a:pt x="747787" y="138370"/>
                  </a:cubicBezTo>
                  <a:cubicBezTo>
                    <a:pt x="747787" y="144328"/>
                    <a:pt x="747506" y="150847"/>
                    <a:pt x="747016" y="157927"/>
                  </a:cubicBezTo>
                  <a:cubicBezTo>
                    <a:pt x="746455" y="164937"/>
                    <a:pt x="745544" y="171666"/>
                    <a:pt x="744142" y="177974"/>
                  </a:cubicBezTo>
                  <a:cubicBezTo>
                    <a:pt x="740287" y="177274"/>
                    <a:pt x="735941" y="176923"/>
                    <a:pt x="731244" y="176923"/>
                  </a:cubicBezTo>
                  <a:lnTo>
                    <a:pt x="722552" y="176923"/>
                  </a:lnTo>
                  <a:cubicBezTo>
                    <a:pt x="716594" y="176923"/>
                    <a:pt x="709865" y="177554"/>
                    <a:pt x="702505" y="178745"/>
                  </a:cubicBezTo>
                  <a:cubicBezTo>
                    <a:pt x="695145" y="180007"/>
                    <a:pt x="688065" y="183232"/>
                    <a:pt x="681406" y="188489"/>
                  </a:cubicBezTo>
                  <a:cubicBezTo>
                    <a:pt x="674746" y="193746"/>
                    <a:pt x="669209" y="201667"/>
                    <a:pt x="664793" y="212251"/>
                  </a:cubicBezTo>
                  <a:cubicBezTo>
                    <a:pt x="660377" y="222836"/>
                    <a:pt x="658204" y="237556"/>
                    <a:pt x="658204" y="256552"/>
                  </a:cubicBezTo>
                  <a:lnTo>
                    <a:pt x="658204" y="386371"/>
                  </a:lnTo>
                  <a:cubicBezTo>
                    <a:pt x="651895" y="387422"/>
                    <a:pt x="645516" y="388123"/>
                    <a:pt x="639208" y="388474"/>
                  </a:cubicBezTo>
                  <a:cubicBezTo>
                    <a:pt x="632899" y="388824"/>
                    <a:pt x="626731" y="389034"/>
                    <a:pt x="620772" y="389034"/>
                  </a:cubicBezTo>
                  <a:cubicBezTo>
                    <a:pt x="614814" y="389034"/>
                    <a:pt x="608716" y="388824"/>
                    <a:pt x="602547" y="388474"/>
                  </a:cubicBezTo>
                  <a:cubicBezTo>
                    <a:pt x="596379" y="388123"/>
                    <a:pt x="590000" y="387422"/>
                    <a:pt x="583271" y="386371"/>
                  </a:cubicBezTo>
                  <a:lnTo>
                    <a:pt x="583271" y="112995"/>
                  </a:lnTo>
                  <a:close/>
                  <a:moveTo>
                    <a:pt x="910200" y="206433"/>
                  </a:moveTo>
                  <a:cubicBezTo>
                    <a:pt x="910200" y="197952"/>
                    <a:pt x="908798" y="191153"/>
                    <a:pt x="905994" y="185825"/>
                  </a:cubicBezTo>
                  <a:cubicBezTo>
                    <a:pt x="903190" y="180568"/>
                    <a:pt x="899335" y="176432"/>
                    <a:pt x="894358" y="173418"/>
                  </a:cubicBezTo>
                  <a:cubicBezTo>
                    <a:pt x="889451" y="170404"/>
                    <a:pt x="883353" y="168371"/>
                    <a:pt x="876133" y="167320"/>
                  </a:cubicBezTo>
                  <a:cubicBezTo>
                    <a:pt x="868913" y="166268"/>
                    <a:pt x="860922" y="165708"/>
                    <a:pt x="852090" y="165708"/>
                  </a:cubicBezTo>
                  <a:cubicBezTo>
                    <a:pt x="833094" y="165708"/>
                    <a:pt x="812836" y="169423"/>
                    <a:pt x="791387" y="176783"/>
                  </a:cubicBezTo>
                  <a:cubicBezTo>
                    <a:pt x="786480" y="167600"/>
                    <a:pt x="782765" y="159048"/>
                    <a:pt x="780311" y="150917"/>
                  </a:cubicBezTo>
                  <a:cubicBezTo>
                    <a:pt x="777858" y="142856"/>
                    <a:pt x="776596" y="133183"/>
                    <a:pt x="776596" y="121897"/>
                  </a:cubicBezTo>
                  <a:cubicBezTo>
                    <a:pt x="792088" y="116640"/>
                    <a:pt x="807579" y="112785"/>
                    <a:pt x="823070" y="110261"/>
                  </a:cubicBezTo>
                  <a:cubicBezTo>
                    <a:pt x="838561" y="107808"/>
                    <a:pt x="853001" y="106546"/>
                    <a:pt x="866319" y="106546"/>
                  </a:cubicBezTo>
                  <a:cubicBezTo>
                    <a:pt x="902910" y="106546"/>
                    <a:pt x="931509" y="115308"/>
                    <a:pt x="952047" y="132903"/>
                  </a:cubicBezTo>
                  <a:cubicBezTo>
                    <a:pt x="972656" y="150497"/>
                    <a:pt x="982890" y="178605"/>
                    <a:pt x="982890" y="217369"/>
                  </a:cubicBezTo>
                  <a:lnTo>
                    <a:pt x="982890" y="375716"/>
                  </a:lnTo>
                  <a:cubicBezTo>
                    <a:pt x="970553" y="379571"/>
                    <a:pt x="955622" y="383286"/>
                    <a:pt x="938028" y="386791"/>
                  </a:cubicBezTo>
                  <a:cubicBezTo>
                    <a:pt x="920434" y="390296"/>
                    <a:pt x="900526" y="392048"/>
                    <a:pt x="878376" y="392048"/>
                  </a:cubicBezTo>
                  <a:cubicBezTo>
                    <a:pt x="860431" y="392048"/>
                    <a:pt x="843959" y="390436"/>
                    <a:pt x="829028" y="387282"/>
                  </a:cubicBezTo>
                  <a:cubicBezTo>
                    <a:pt x="814098" y="384128"/>
                    <a:pt x="801200" y="378800"/>
                    <a:pt x="790475" y="371440"/>
                  </a:cubicBezTo>
                  <a:cubicBezTo>
                    <a:pt x="779751" y="364080"/>
                    <a:pt x="771479" y="354547"/>
                    <a:pt x="765661" y="342911"/>
                  </a:cubicBezTo>
                  <a:cubicBezTo>
                    <a:pt x="759843" y="331275"/>
                    <a:pt x="756969" y="317046"/>
                    <a:pt x="756969" y="300152"/>
                  </a:cubicBezTo>
                  <a:cubicBezTo>
                    <a:pt x="756969" y="283259"/>
                    <a:pt x="760544" y="269100"/>
                    <a:pt x="767764" y="257674"/>
                  </a:cubicBezTo>
                  <a:cubicBezTo>
                    <a:pt x="774984" y="246248"/>
                    <a:pt x="784307" y="237066"/>
                    <a:pt x="795733" y="230266"/>
                  </a:cubicBezTo>
                  <a:cubicBezTo>
                    <a:pt x="807158" y="223397"/>
                    <a:pt x="819916" y="218490"/>
                    <a:pt x="834005" y="215476"/>
                  </a:cubicBezTo>
                  <a:cubicBezTo>
                    <a:pt x="848095" y="212532"/>
                    <a:pt x="862184" y="210990"/>
                    <a:pt x="876203" y="210990"/>
                  </a:cubicBezTo>
                  <a:cubicBezTo>
                    <a:pt x="886437" y="210990"/>
                    <a:pt x="897652" y="211551"/>
                    <a:pt x="909989" y="212602"/>
                  </a:cubicBezTo>
                  <a:lnTo>
                    <a:pt x="909989" y="206293"/>
                  </a:lnTo>
                  <a:close/>
                  <a:moveTo>
                    <a:pt x="910200" y="260828"/>
                  </a:moveTo>
                  <a:cubicBezTo>
                    <a:pt x="905994" y="260127"/>
                    <a:pt x="901368" y="259496"/>
                    <a:pt x="896461" y="259006"/>
                  </a:cubicBezTo>
                  <a:cubicBezTo>
                    <a:pt x="891554" y="258445"/>
                    <a:pt x="887138" y="258235"/>
                    <a:pt x="883283" y="258235"/>
                  </a:cubicBezTo>
                  <a:cubicBezTo>
                    <a:pt x="866039" y="258235"/>
                    <a:pt x="852441" y="261319"/>
                    <a:pt x="842417" y="267487"/>
                  </a:cubicBezTo>
                  <a:cubicBezTo>
                    <a:pt x="832393" y="273656"/>
                    <a:pt x="827346" y="283610"/>
                    <a:pt x="827346" y="297278"/>
                  </a:cubicBezTo>
                  <a:cubicBezTo>
                    <a:pt x="827346" y="306461"/>
                    <a:pt x="829309" y="313471"/>
                    <a:pt x="833164" y="318377"/>
                  </a:cubicBezTo>
                  <a:cubicBezTo>
                    <a:pt x="837019" y="323284"/>
                    <a:pt x="841716" y="326929"/>
                    <a:pt x="847183" y="329172"/>
                  </a:cubicBezTo>
                  <a:cubicBezTo>
                    <a:pt x="852651" y="331485"/>
                    <a:pt x="858469" y="332887"/>
                    <a:pt x="864567" y="333378"/>
                  </a:cubicBezTo>
                  <a:cubicBezTo>
                    <a:pt x="870736" y="333939"/>
                    <a:pt x="876063" y="334149"/>
                    <a:pt x="880689" y="334149"/>
                  </a:cubicBezTo>
                  <a:cubicBezTo>
                    <a:pt x="885947" y="334149"/>
                    <a:pt x="891274" y="333728"/>
                    <a:pt x="896531" y="332817"/>
                  </a:cubicBezTo>
                  <a:cubicBezTo>
                    <a:pt x="901788" y="331906"/>
                    <a:pt x="906345" y="331135"/>
                    <a:pt x="910270" y="330434"/>
                  </a:cubicBezTo>
                  <a:lnTo>
                    <a:pt x="910270" y="260758"/>
                  </a:lnTo>
                  <a:close/>
                </a:path>
              </a:pathLst>
            </a:custGeom>
            <a:solidFill>
              <a:srgbClr val="FFFFFF"/>
            </a:solidFill>
            <a:ln w="70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14">
              <a:extLst>
                <a:ext uri="{FF2B5EF4-FFF2-40B4-BE49-F238E27FC236}">
                  <a16:creationId xmlns:a16="http://schemas.microsoft.com/office/drawing/2014/main" id="{AF920E64-F6DB-A0AD-400D-FD41CCE6F5A4}"/>
                </a:ext>
              </a:extLst>
            </p:cNvPr>
            <p:cNvGrpSpPr/>
            <p:nvPr/>
          </p:nvGrpSpPr>
          <p:grpSpPr>
            <a:xfrm>
              <a:off x="1277478" y="5756643"/>
              <a:ext cx="1091258" cy="81031"/>
              <a:chOff x="1277478" y="5756643"/>
              <a:chExt cx="1091258" cy="81031"/>
            </a:xfrm>
            <a:solidFill>
              <a:srgbClr val="FFFFFF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BD0C8A8-DBE6-C8DE-766D-9A84FD794E68}"/>
                  </a:ext>
                </a:extLst>
              </p:cNvPr>
              <p:cNvSpPr/>
              <p:nvPr/>
            </p:nvSpPr>
            <p:spPr>
              <a:xfrm>
                <a:off x="1277478" y="5756643"/>
                <a:ext cx="103882" cy="79489"/>
              </a:xfrm>
              <a:custGeom>
                <a:avLst/>
                <a:gdLst>
                  <a:gd name="connsiteX0" fmla="*/ 52011 w 103882"/>
                  <a:gd name="connsiteY0" fmla="*/ 18155 h 79489"/>
                  <a:gd name="connsiteX1" fmla="*/ 35539 w 103882"/>
                  <a:gd name="connsiteY1" fmla="*/ 79489 h 79489"/>
                  <a:gd name="connsiteX2" fmla="*/ 22781 w 103882"/>
                  <a:gd name="connsiteY2" fmla="*/ 79489 h 79489"/>
                  <a:gd name="connsiteX3" fmla="*/ 0 w 103882"/>
                  <a:gd name="connsiteY3" fmla="*/ 0 h 79489"/>
                  <a:gd name="connsiteX4" fmla="*/ 13318 w 103882"/>
                  <a:gd name="connsiteY4" fmla="*/ 0 h 79489"/>
                  <a:gd name="connsiteX5" fmla="*/ 29791 w 103882"/>
                  <a:gd name="connsiteY5" fmla="*/ 63717 h 79489"/>
                  <a:gd name="connsiteX6" fmla="*/ 47175 w 103882"/>
                  <a:gd name="connsiteY6" fmla="*/ 0 h 79489"/>
                  <a:gd name="connsiteX7" fmla="*/ 56848 w 103882"/>
                  <a:gd name="connsiteY7" fmla="*/ 0 h 79489"/>
                  <a:gd name="connsiteX8" fmla="*/ 74092 w 103882"/>
                  <a:gd name="connsiteY8" fmla="*/ 63717 h 79489"/>
                  <a:gd name="connsiteX9" fmla="*/ 90564 w 103882"/>
                  <a:gd name="connsiteY9" fmla="*/ 0 h 79489"/>
                  <a:gd name="connsiteX10" fmla="*/ 103883 w 103882"/>
                  <a:gd name="connsiteY10" fmla="*/ 0 h 79489"/>
                  <a:gd name="connsiteX11" fmla="*/ 81242 w 103882"/>
                  <a:gd name="connsiteY11" fmla="*/ 79489 h 79489"/>
                  <a:gd name="connsiteX12" fmla="*/ 68484 w 103882"/>
                  <a:gd name="connsiteY12" fmla="*/ 79489 h 79489"/>
                  <a:gd name="connsiteX13" fmla="*/ 51941 w 103882"/>
                  <a:gd name="connsiteY13" fmla="*/ 18155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3882" h="79489">
                    <a:moveTo>
                      <a:pt x="52011" y="18155"/>
                    </a:moveTo>
                    <a:lnTo>
                      <a:pt x="35539" y="79489"/>
                    </a:lnTo>
                    <a:lnTo>
                      <a:pt x="22781" y="79489"/>
                    </a:lnTo>
                    <a:lnTo>
                      <a:pt x="0" y="0"/>
                    </a:lnTo>
                    <a:lnTo>
                      <a:pt x="13318" y="0"/>
                    </a:lnTo>
                    <a:lnTo>
                      <a:pt x="29791" y="63717"/>
                    </a:lnTo>
                    <a:lnTo>
                      <a:pt x="47175" y="0"/>
                    </a:lnTo>
                    <a:lnTo>
                      <a:pt x="56848" y="0"/>
                    </a:lnTo>
                    <a:lnTo>
                      <a:pt x="74092" y="63717"/>
                    </a:lnTo>
                    <a:lnTo>
                      <a:pt x="90564" y="0"/>
                    </a:lnTo>
                    <a:lnTo>
                      <a:pt x="103883" y="0"/>
                    </a:lnTo>
                    <a:lnTo>
                      <a:pt x="81242" y="79489"/>
                    </a:lnTo>
                    <a:lnTo>
                      <a:pt x="68484" y="79489"/>
                    </a:lnTo>
                    <a:lnTo>
                      <a:pt x="51941" y="18155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C688EDE-4C6B-ED1B-50B0-690E08A51E89}"/>
                  </a:ext>
                </a:extLst>
              </p:cNvPr>
              <p:cNvSpPr/>
              <p:nvPr/>
            </p:nvSpPr>
            <p:spPr>
              <a:xfrm>
                <a:off x="1391385" y="5756643"/>
                <a:ext cx="49557" cy="79489"/>
              </a:xfrm>
              <a:custGeom>
                <a:avLst/>
                <a:gdLst>
                  <a:gd name="connsiteX0" fmla="*/ 38833 w 49557"/>
                  <a:gd name="connsiteY0" fmla="*/ 42478 h 79489"/>
                  <a:gd name="connsiteX1" fmla="*/ 26566 w 49557"/>
                  <a:gd name="connsiteY1" fmla="*/ 30071 h 79489"/>
                  <a:gd name="connsiteX2" fmla="*/ 10725 w 49557"/>
                  <a:gd name="connsiteY2" fmla="*/ 38413 h 79489"/>
                  <a:gd name="connsiteX3" fmla="*/ 10725 w 49557"/>
                  <a:gd name="connsiteY3" fmla="*/ 79489 h 79489"/>
                  <a:gd name="connsiteX4" fmla="*/ 0 w 49557"/>
                  <a:gd name="connsiteY4" fmla="*/ 79489 h 79489"/>
                  <a:gd name="connsiteX5" fmla="*/ 0 w 49557"/>
                  <a:gd name="connsiteY5" fmla="*/ 0 h 79489"/>
                  <a:gd name="connsiteX6" fmla="*/ 10725 w 49557"/>
                  <a:gd name="connsiteY6" fmla="*/ 0 h 79489"/>
                  <a:gd name="connsiteX7" fmla="*/ 10725 w 49557"/>
                  <a:gd name="connsiteY7" fmla="*/ 30001 h 79489"/>
                  <a:gd name="connsiteX8" fmla="*/ 31123 w 49557"/>
                  <a:gd name="connsiteY8" fmla="*/ 20468 h 79489"/>
                  <a:gd name="connsiteX9" fmla="*/ 49558 w 49557"/>
                  <a:gd name="connsiteY9" fmla="*/ 38833 h 79489"/>
                  <a:gd name="connsiteX10" fmla="*/ 49558 w 49557"/>
                  <a:gd name="connsiteY10" fmla="*/ 79489 h 79489"/>
                  <a:gd name="connsiteX11" fmla="*/ 38833 w 49557"/>
                  <a:gd name="connsiteY11" fmla="*/ 79489 h 79489"/>
                  <a:gd name="connsiteX12" fmla="*/ 38833 w 49557"/>
                  <a:gd name="connsiteY12" fmla="*/ 42408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7" h="79489">
                    <a:moveTo>
                      <a:pt x="38833" y="42478"/>
                    </a:moveTo>
                    <a:cubicBezTo>
                      <a:pt x="38833" y="32945"/>
                      <a:pt x="33927" y="30071"/>
                      <a:pt x="26566" y="30071"/>
                    </a:cubicBezTo>
                    <a:cubicBezTo>
                      <a:pt x="19907" y="30071"/>
                      <a:pt x="13809" y="34137"/>
                      <a:pt x="10725" y="38413"/>
                    </a:cubicBezTo>
                    <a:lnTo>
                      <a:pt x="10725" y="79489"/>
                    </a:lnTo>
                    <a:lnTo>
                      <a:pt x="0" y="79489"/>
                    </a:ln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0001"/>
                    </a:lnTo>
                    <a:cubicBezTo>
                      <a:pt x="14510" y="25375"/>
                      <a:pt x="22291" y="20468"/>
                      <a:pt x="31123" y="20468"/>
                    </a:cubicBezTo>
                    <a:cubicBezTo>
                      <a:pt x="43390" y="20468"/>
                      <a:pt x="49558" y="26637"/>
                      <a:pt x="49558" y="38833"/>
                    </a:cubicBezTo>
                    <a:lnTo>
                      <a:pt x="49558" y="79489"/>
                    </a:lnTo>
                    <a:lnTo>
                      <a:pt x="38833" y="79489"/>
                    </a:lnTo>
                    <a:lnTo>
                      <a:pt x="38833" y="4240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AB57962-4FCE-B791-9010-B722745884DF}"/>
                  </a:ext>
                </a:extLst>
              </p:cNvPr>
              <p:cNvSpPr/>
              <p:nvPr/>
            </p:nvSpPr>
            <p:spPr>
              <a:xfrm>
                <a:off x="1454471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68F3D40-AEBC-99B6-2A36-9A9ADBDC247B}"/>
                  </a:ext>
                </a:extLst>
              </p:cNvPr>
              <p:cNvSpPr/>
              <p:nvPr/>
            </p:nvSpPr>
            <p:spPr>
              <a:xfrm>
                <a:off x="1524848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8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8EB6D77-3131-2597-B584-481ECF926A59}"/>
                  </a:ext>
                </a:extLst>
              </p:cNvPr>
              <p:cNvSpPr/>
              <p:nvPr/>
            </p:nvSpPr>
            <p:spPr>
              <a:xfrm>
                <a:off x="1561438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6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191555D-EA3D-3845-AC35-978A9D72E70A}"/>
                  </a:ext>
                </a:extLst>
              </p:cNvPr>
              <p:cNvSpPr/>
              <p:nvPr/>
            </p:nvSpPr>
            <p:spPr>
              <a:xfrm>
                <a:off x="1657540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3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2 w 47174"/>
                  <a:gd name="connsiteY6" fmla="*/ 8201 h 60423"/>
                  <a:gd name="connsiteX7" fmla="*/ 40726 w 47174"/>
                  <a:gd name="connsiteY7" fmla="*/ 15702 h 60423"/>
                  <a:gd name="connsiteX8" fmla="*/ 23692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3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2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2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018CC8A-BD96-EA86-209E-774031D78D64}"/>
                  </a:ext>
                </a:extLst>
              </p:cNvPr>
              <p:cNvSpPr/>
              <p:nvPr/>
            </p:nvSpPr>
            <p:spPr>
              <a:xfrm>
                <a:off x="171095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4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4" y="62876"/>
                    </a:cubicBezTo>
                    <a:lnTo>
                      <a:pt x="34417" y="71008"/>
                    </a:lnTo>
                    <a:cubicBezTo>
                      <a:pt x="32174" y="73181"/>
                      <a:pt x="28810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0743732-7E87-5ED5-41EA-58B92049872F}"/>
                  </a:ext>
                </a:extLst>
              </p:cNvPr>
              <p:cNvSpPr/>
              <p:nvPr/>
            </p:nvSpPr>
            <p:spPr>
              <a:xfrm>
                <a:off x="1754834" y="5778583"/>
                <a:ext cx="49558" cy="59021"/>
              </a:xfrm>
              <a:custGeom>
                <a:avLst/>
                <a:gdLst>
                  <a:gd name="connsiteX0" fmla="*/ 38833 w 49558"/>
                  <a:gd name="connsiteY0" fmla="*/ 49698 h 59021"/>
                  <a:gd name="connsiteX1" fmla="*/ 18365 w 49558"/>
                  <a:gd name="connsiteY1" fmla="*/ 59021 h 59021"/>
                  <a:gd name="connsiteX2" fmla="*/ 0 w 49558"/>
                  <a:gd name="connsiteY2" fmla="*/ 40656 h 59021"/>
                  <a:gd name="connsiteX3" fmla="*/ 0 w 49558"/>
                  <a:gd name="connsiteY3" fmla="*/ 0 h 59021"/>
                  <a:gd name="connsiteX4" fmla="*/ 10725 w 49558"/>
                  <a:gd name="connsiteY4" fmla="*/ 0 h 59021"/>
                  <a:gd name="connsiteX5" fmla="*/ 10725 w 49558"/>
                  <a:gd name="connsiteY5" fmla="*/ 37081 h 59021"/>
                  <a:gd name="connsiteX6" fmla="*/ 22851 w 49558"/>
                  <a:gd name="connsiteY6" fmla="*/ 49488 h 59021"/>
                  <a:gd name="connsiteX7" fmla="*/ 38833 w 49558"/>
                  <a:gd name="connsiteY7" fmla="*/ 41357 h 59021"/>
                  <a:gd name="connsiteX8" fmla="*/ 38833 w 49558"/>
                  <a:gd name="connsiteY8" fmla="*/ 0 h 59021"/>
                  <a:gd name="connsiteX9" fmla="*/ 49558 w 49558"/>
                  <a:gd name="connsiteY9" fmla="*/ 0 h 59021"/>
                  <a:gd name="connsiteX10" fmla="*/ 49558 w 49558"/>
                  <a:gd name="connsiteY10" fmla="*/ 57549 h 59021"/>
                  <a:gd name="connsiteX11" fmla="*/ 38833 w 49558"/>
                  <a:gd name="connsiteY11" fmla="*/ 57549 h 59021"/>
                  <a:gd name="connsiteX12" fmla="*/ 38833 w 49558"/>
                  <a:gd name="connsiteY12" fmla="*/ 49698 h 59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9021">
                    <a:moveTo>
                      <a:pt x="38833" y="49698"/>
                    </a:moveTo>
                    <a:cubicBezTo>
                      <a:pt x="34417" y="54465"/>
                      <a:pt x="27127" y="59021"/>
                      <a:pt x="18365" y="59021"/>
                    </a:cubicBezTo>
                    <a:cubicBezTo>
                      <a:pt x="6098" y="59021"/>
                      <a:pt x="0" y="52853"/>
                      <a:pt x="0" y="40656"/>
                    </a:cubicBez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7081"/>
                    </a:lnTo>
                    <a:cubicBezTo>
                      <a:pt x="10725" y="46614"/>
                      <a:pt x="15491" y="49488"/>
                      <a:pt x="22851" y="49488"/>
                    </a:cubicBezTo>
                    <a:cubicBezTo>
                      <a:pt x="29511" y="49488"/>
                      <a:pt x="35609" y="45703"/>
                      <a:pt x="38833" y="41357"/>
                    </a:cubicBezTo>
                    <a:lnTo>
                      <a:pt x="38833" y="0"/>
                    </a:lnTo>
                    <a:lnTo>
                      <a:pt x="49558" y="0"/>
                    </a:lnTo>
                    <a:lnTo>
                      <a:pt x="49558" y="57549"/>
                    </a:lnTo>
                    <a:lnTo>
                      <a:pt x="38833" y="57549"/>
                    </a:lnTo>
                    <a:lnTo>
                      <a:pt x="38833" y="4969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F37C4D8-FB4E-EA98-D1A3-AB421244CE00}"/>
                  </a:ext>
                </a:extLst>
              </p:cNvPr>
              <p:cNvSpPr/>
              <p:nvPr/>
            </p:nvSpPr>
            <p:spPr>
              <a:xfrm>
                <a:off x="1817850" y="5756643"/>
                <a:ext cx="55305" cy="80961"/>
              </a:xfrm>
              <a:custGeom>
                <a:avLst/>
                <a:gdLst>
                  <a:gd name="connsiteX0" fmla="*/ 44581 w 55305"/>
                  <a:gd name="connsiteY0" fmla="*/ 71288 h 80961"/>
                  <a:gd name="connsiteX1" fmla="*/ 25725 w 55305"/>
                  <a:gd name="connsiteY1" fmla="*/ 80961 h 80961"/>
                  <a:gd name="connsiteX2" fmla="*/ 0 w 55305"/>
                  <a:gd name="connsiteY2" fmla="*/ 50820 h 80961"/>
                  <a:gd name="connsiteX3" fmla="*/ 25725 w 55305"/>
                  <a:gd name="connsiteY3" fmla="*/ 20538 h 80961"/>
                  <a:gd name="connsiteX4" fmla="*/ 44581 w 55305"/>
                  <a:gd name="connsiteY4" fmla="*/ 30282 h 80961"/>
                  <a:gd name="connsiteX5" fmla="*/ 44581 w 55305"/>
                  <a:gd name="connsiteY5" fmla="*/ 0 h 80961"/>
                  <a:gd name="connsiteX6" fmla="*/ 55306 w 55305"/>
                  <a:gd name="connsiteY6" fmla="*/ 0 h 80961"/>
                  <a:gd name="connsiteX7" fmla="*/ 55306 w 55305"/>
                  <a:gd name="connsiteY7" fmla="*/ 79489 h 80961"/>
                  <a:gd name="connsiteX8" fmla="*/ 44581 w 55305"/>
                  <a:gd name="connsiteY8" fmla="*/ 79489 h 80961"/>
                  <a:gd name="connsiteX9" fmla="*/ 44581 w 55305"/>
                  <a:gd name="connsiteY9" fmla="*/ 71288 h 80961"/>
                  <a:gd name="connsiteX10" fmla="*/ 44581 w 55305"/>
                  <a:gd name="connsiteY10" fmla="*/ 38553 h 80961"/>
                  <a:gd name="connsiteX11" fmla="*/ 28599 w 55305"/>
                  <a:gd name="connsiteY11" fmla="*/ 30071 h 80961"/>
                  <a:gd name="connsiteX12" fmla="*/ 11215 w 55305"/>
                  <a:gd name="connsiteY12" fmla="*/ 50820 h 80961"/>
                  <a:gd name="connsiteX13" fmla="*/ 28599 w 55305"/>
                  <a:gd name="connsiteY13" fmla="*/ 71428 h 80961"/>
                  <a:gd name="connsiteX14" fmla="*/ 44581 w 55305"/>
                  <a:gd name="connsiteY14" fmla="*/ 63087 h 80961"/>
                  <a:gd name="connsiteX15" fmla="*/ 44581 w 55305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5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5" y="30071"/>
                      <a:pt x="11215" y="38763"/>
                      <a:pt x="11215" y="50820"/>
                    </a:cubicBezTo>
                    <a:cubicBezTo>
                      <a:pt x="11215" y="62876"/>
                      <a:pt x="17875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6A2FABC-314F-3DB6-4B1A-D8E9CC401B3C}"/>
                  </a:ext>
                </a:extLst>
              </p:cNvPr>
              <p:cNvSpPr/>
              <p:nvPr/>
            </p:nvSpPr>
            <p:spPr>
              <a:xfrm>
                <a:off x="1886685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5F44818-4F2C-5880-D3AE-93ECFB9F70C4}"/>
                  </a:ext>
                </a:extLst>
              </p:cNvPr>
              <p:cNvSpPr/>
              <p:nvPr/>
            </p:nvSpPr>
            <p:spPr>
              <a:xfrm>
                <a:off x="1957061" y="5777182"/>
                <a:ext cx="49558" cy="58950"/>
              </a:xfrm>
              <a:custGeom>
                <a:avLst/>
                <a:gdLst>
                  <a:gd name="connsiteX0" fmla="*/ 38833 w 49558"/>
                  <a:gd name="connsiteY0" fmla="*/ 22150 h 58950"/>
                  <a:gd name="connsiteX1" fmla="*/ 26567 w 49558"/>
                  <a:gd name="connsiteY1" fmla="*/ 9533 h 58950"/>
                  <a:gd name="connsiteX2" fmla="*/ 10725 w 49558"/>
                  <a:gd name="connsiteY2" fmla="*/ 17875 h 58950"/>
                  <a:gd name="connsiteX3" fmla="*/ 10725 w 49558"/>
                  <a:gd name="connsiteY3" fmla="*/ 58951 h 58950"/>
                  <a:gd name="connsiteX4" fmla="*/ 0 w 49558"/>
                  <a:gd name="connsiteY4" fmla="*/ 58951 h 58950"/>
                  <a:gd name="connsiteX5" fmla="*/ 0 w 49558"/>
                  <a:gd name="connsiteY5" fmla="*/ 1402 h 58950"/>
                  <a:gd name="connsiteX6" fmla="*/ 10725 w 49558"/>
                  <a:gd name="connsiteY6" fmla="*/ 1402 h 58950"/>
                  <a:gd name="connsiteX7" fmla="*/ 10725 w 49558"/>
                  <a:gd name="connsiteY7" fmla="*/ 9533 h 58950"/>
                  <a:gd name="connsiteX8" fmla="*/ 31123 w 49558"/>
                  <a:gd name="connsiteY8" fmla="*/ 0 h 58950"/>
                  <a:gd name="connsiteX9" fmla="*/ 49558 w 49558"/>
                  <a:gd name="connsiteY9" fmla="*/ 18576 h 58950"/>
                  <a:gd name="connsiteX10" fmla="*/ 49558 w 49558"/>
                  <a:gd name="connsiteY10" fmla="*/ 58951 h 58950"/>
                  <a:gd name="connsiteX11" fmla="*/ 38833 w 49558"/>
                  <a:gd name="connsiteY11" fmla="*/ 58951 h 58950"/>
                  <a:gd name="connsiteX12" fmla="*/ 38833 w 49558"/>
                  <a:gd name="connsiteY12" fmla="*/ 22150 h 5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8950">
                    <a:moveTo>
                      <a:pt x="38833" y="22150"/>
                    </a:moveTo>
                    <a:cubicBezTo>
                      <a:pt x="38833" y="12617"/>
                      <a:pt x="33927" y="9533"/>
                      <a:pt x="26567" y="9533"/>
                    </a:cubicBezTo>
                    <a:cubicBezTo>
                      <a:pt x="19907" y="9533"/>
                      <a:pt x="13809" y="13599"/>
                      <a:pt x="10725" y="17875"/>
                    </a:cubicBezTo>
                    <a:lnTo>
                      <a:pt x="10725" y="58951"/>
                    </a:lnTo>
                    <a:lnTo>
                      <a:pt x="0" y="58951"/>
                    </a:lnTo>
                    <a:lnTo>
                      <a:pt x="0" y="1402"/>
                    </a:lnTo>
                    <a:lnTo>
                      <a:pt x="10725" y="1402"/>
                    </a:lnTo>
                    <a:lnTo>
                      <a:pt x="10725" y="9533"/>
                    </a:lnTo>
                    <a:cubicBezTo>
                      <a:pt x="14510" y="4907"/>
                      <a:pt x="22150" y="0"/>
                      <a:pt x="31123" y="0"/>
                    </a:cubicBezTo>
                    <a:cubicBezTo>
                      <a:pt x="43249" y="0"/>
                      <a:pt x="49558" y="6449"/>
                      <a:pt x="49558" y="18576"/>
                    </a:cubicBezTo>
                    <a:lnTo>
                      <a:pt x="49558" y="58951"/>
                    </a:lnTo>
                    <a:lnTo>
                      <a:pt x="38833" y="58951"/>
                    </a:lnTo>
                    <a:lnTo>
                      <a:pt x="38833" y="2215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EE615DC-ACB0-9A49-292D-9A6EB9075016}"/>
                  </a:ext>
                </a:extLst>
              </p:cNvPr>
              <p:cNvSpPr/>
              <p:nvPr/>
            </p:nvSpPr>
            <p:spPr>
              <a:xfrm>
                <a:off x="201622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3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3" y="62876"/>
                    </a:cubicBezTo>
                    <a:lnTo>
                      <a:pt x="34417" y="71008"/>
                    </a:lnTo>
                    <a:cubicBezTo>
                      <a:pt x="32174" y="73181"/>
                      <a:pt x="28809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C0C4D3A-568F-8D83-E4FA-E0B99F5F3BE8}"/>
                  </a:ext>
                </a:extLst>
              </p:cNvPr>
              <p:cNvSpPr/>
              <p:nvPr/>
            </p:nvSpPr>
            <p:spPr>
              <a:xfrm>
                <a:off x="2055126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4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3 w 47174"/>
                  <a:gd name="connsiteY6" fmla="*/ 8201 h 60423"/>
                  <a:gd name="connsiteX7" fmla="*/ 40726 w 47174"/>
                  <a:gd name="connsiteY7" fmla="*/ 15702 h 60423"/>
                  <a:gd name="connsiteX8" fmla="*/ 23693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4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3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3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C750BB7-B3E0-E1AF-C42E-BC8C92508AD2}"/>
                  </a:ext>
                </a:extLst>
              </p:cNvPr>
              <p:cNvSpPr/>
              <p:nvPr/>
            </p:nvSpPr>
            <p:spPr>
              <a:xfrm>
                <a:off x="2146602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7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7D3FEEE-1232-268F-3476-1A51B0953B2E}"/>
                  </a:ext>
                </a:extLst>
              </p:cNvPr>
              <p:cNvSpPr/>
              <p:nvPr/>
            </p:nvSpPr>
            <p:spPr>
              <a:xfrm>
                <a:off x="2183262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7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59EF123-C8AF-0A88-77C6-DA8977BFC461}"/>
                  </a:ext>
                </a:extLst>
              </p:cNvPr>
              <p:cNvSpPr/>
              <p:nvPr/>
            </p:nvSpPr>
            <p:spPr>
              <a:xfrm>
                <a:off x="2250204" y="5777182"/>
                <a:ext cx="49698" cy="60352"/>
              </a:xfrm>
              <a:custGeom>
                <a:avLst/>
                <a:gdLst>
                  <a:gd name="connsiteX0" fmla="*/ 38903 w 49698"/>
                  <a:gd name="connsiteY0" fmla="*/ 52642 h 60352"/>
                  <a:gd name="connsiteX1" fmla="*/ 20047 w 49698"/>
                  <a:gd name="connsiteY1" fmla="*/ 60353 h 60352"/>
                  <a:gd name="connsiteX2" fmla="*/ 0 w 49698"/>
                  <a:gd name="connsiteY2" fmla="*/ 41287 h 60352"/>
                  <a:gd name="connsiteX3" fmla="*/ 20047 w 49698"/>
                  <a:gd name="connsiteY3" fmla="*/ 22431 h 60352"/>
                  <a:gd name="connsiteX4" fmla="*/ 38903 w 49698"/>
                  <a:gd name="connsiteY4" fmla="*/ 30071 h 60352"/>
                  <a:gd name="connsiteX5" fmla="*/ 38903 w 49698"/>
                  <a:gd name="connsiteY5" fmla="*/ 20538 h 60352"/>
                  <a:gd name="connsiteX6" fmla="*/ 24814 w 49698"/>
                  <a:gd name="connsiteY6" fmla="*/ 9113 h 60352"/>
                  <a:gd name="connsiteX7" fmla="*/ 7570 w 49698"/>
                  <a:gd name="connsiteY7" fmla="*/ 16753 h 60352"/>
                  <a:gd name="connsiteX8" fmla="*/ 2944 w 49698"/>
                  <a:gd name="connsiteY8" fmla="*/ 9393 h 60352"/>
                  <a:gd name="connsiteX9" fmla="*/ 26566 w 49698"/>
                  <a:gd name="connsiteY9" fmla="*/ 0 h 60352"/>
                  <a:gd name="connsiteX10" fmla="*/ 49698 w 49698"/>
                  <a:gd name="connsiteY10" fmla="*/ 20118 h 60352"/>
                  <a:gd name="connsiteX11" fmla="*/ 49698 w 49698"/>
                  <a:gd name="connsiteY11" fmla="*/ 58951 h 60352"/>
                  <a:gd name="connsiteX12" fmla="*/ 38973 w 49698"/>
                  <a:gd name="connsiteY12" fmla="*/ 58951 h 60352"/>
                  <a:gd name="connsiteX13" fmla="*/ 38973 w 49698"/>
                  <a:gd name="connsiteY13" fmla="*/ 52642 h 60352"/>
                  <a:gd name="connsiteX14" fmla="*/ 38903 w 49698"/>
                  <a:gd name="connsiteY14" fmla="*/ 36590 h 60352"/>
                  <a:gd name="connsiteX15" fmla="*/ 24113 w 49698"/>
                  <a:gd name="connsiteY15" fmla="*/ 30071 h 60352"/>
                  <a:gd name="connsiteX16" fmla="*/ 10865 w 49698"/>
                  <a:gd name="connsiteY16" fmla="*/ 41497 h 60352"/>
                  <a:gd name="connsiteX17" fmla="*/ 24113 w 49698"/>
                  <a:gd name="connsiteY17" fmla="*/ 52923 h 60352"/>
                  <a:gd name="connsiteX18" fmla="*/ 38903 w 49698"/>
                  <a:gd name="connsiteY18" fmla="*/ 46334 h 60352"/>
                  <a:gd name="connsiteX19" fmla="*/ 38903 w 49698"/>
                  <a:gd name="connsiteY19" fmla="*/ 36590 h 6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9698" h="60352">
                    <a:moveTo>
                      <a:pt x="38903" y="52642"/>
                    </a:moveTo>
                    <a:cubicBezTo>
                      <a:pt x="34347" y="57619"/>
                      <a:pt x="27828" y="60353"/>
                      <a:pt x="20047" y="60353"/>
                    </a:cubicBezTo>
                    <a:cubicBezTo>
                      <a:pt x="10514" y="60353"/>
                      <a:pt x="0" y="53904"/>
                      <a:pt x="0" y="41287"/>
                    </a:cubicBezTo>
                    <a:cubicBezTo>
                      <a:pt x="0" y="28669"/>
                      <a:pt x="10374" y="22431"/>
                      <a:pt x="20047" y="22431"/>
                    </a:cubicBezTo>
                    <a:cubicBezTo>
                      <a:pt x="27758" y="22431"/>
                      <a:pt x="34487" y="24954"/>
                      <a:pt x="38903" y="30071"/>
                    </a:cubicBezTo>
                    <a:lnTo>
                      <a:pt x="38903" y="20538"/>
                    </a:lnTo>
                    <a:cubicBezTo>
                      <a:pt x="38903" y="13388"/>
                      <a:pt x="33085" y="9113"/>
                      <a:pt x="24814" y="9113"/>
                    </a:cubicBezTo>
                    <a:cubicBezTo>
                      <a:pt x="18225" y="9113"/>
                      <a:pt x="12687" y="11636"/>
                      <a:pt x="7570" y="16753"/>
                    </a:cubicBezTo>
                    <a:lnTo>
                      <a:pt x="2944" y="9393"/>
                    </a:lnTo>
                    <a:cubicBezTo>
                      <a:pt x="9393" y="3084"/>
                      <a:pt x="17244" y="0"/>
                      <a:pt x="26566" y="0"/>
                    </a:cubicBezTo>
                    <a:cubicBezTo>
                      <a:pt x="39043" y="0"/>
                      <a:pt x="49698" y="5468"/>
                      <a:pt x="49698" y="20118"/>
                    </a:cubicBezTo>
                    <a:lnTo>
                      <a:pt x="49698" y="58951"/>
                    </a:lnTo>
                    <a:lnTo>
                      <a:pt x="38973" y="58951"/>
                    </a:lnTo>
                    <a:lnTo>
                      <a:pt x="38973" y="52642"/>
                    </a:lnTo>
                    <a:close/>
                    <a:moveTo>
                      <a:pt x="38903" y="36590"/>
                    </a:moveTo>
                    <a:cubicBezTo>
                      <a:pt x="35679" y="32314"/>
                      <a:pt x="30071" y="30071"/>
                      <a:pt x="24113" y="30071"/>
                    </a:cubicBezTo>
                    <a:cubicBezTo>
                      <a:pt x="16402" y="30071"/>
                      <a:pt x="10865" y="34698"/>
                      <a:pt x="10865" y="41497"/>
                    </a:cubicBezTo>
                    <a:cubicBezTo>
                      <a:pt x="10865" y="48296"/>
                      <a:pt x="16332" y="52923"/>
                      <a:pt x="24113" y="52923"/>
                    </a:cubicBezTo>
                    <a:cubicBezTo>
                      <a:pt x="30071" y="52923"/>
                      <a:pt x="35679" y="50680"/>
                      <a:pt x="38903" y="46334"/>
                    </a:cubicBezTo>
                    <a:lnTo>
                      <a:pt x="38903" y="3659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958B731-ED0F-10D8-ECB1-6B81D7201F61}"/>
                  </a:ext>
                </a:extLst>
              </p:cNvPr>
              <p:cNvSpPr/>
              <p:nvPr/>
            </p:nvSpPr>
            <p:spPr>
              <a:xfrm>
                <a:off x="2313431" y="5756643"/>
                <a:ext cx="55306" cy="80961"/>
              </a:xfrm>
              <a:custGeom>
                <a:avLst/>
                <a:gdLst>
                  <a:gd name="connsiteX0" fmla="*/ 44581 w 55306"/>
                  <a:gd name="connsiteY0" fmla="*/ 71288 h 80961"/>
                  <a:gd name="connsiteX1" fmla="*/ 25725 w 55306"/>
                  <a:gd name="connsiteY1" fmla="*/ 80961 h 80961"/>
                  <a:gd name="connsiteX2" fmla="*/ 0 w 55306"/>
                  <a:gd name="connsiteY2" fmla="*/ 50820 h 80961"/>
                  <a:gd name="connsiteX3" fmla="*/ 25725 w 55306"/>
                  <a:gd name="connsiteY3" fmla="*/ 20538 h 80961"/>
                  <a:gd name="connsiteX4" fmla="*/ 44581 w 55306"/>
                  <a:gd name="connsiteY4" fmla="*/ 30282 h 80961"/>
                  <a:gd name="connsiteX5" fmla="*/ 44581 w 55306"/>
                  <a:gd name="connsiteY5" fmla="*/ 0 h 80961"/>
                  <a:gd name="connsiteX6" fmla="*/ 55306 w 55306"/>
                  <a:gd name="connsiteY6" fmla="*/ 0 h 80961"/>
                  <a:gd name="connsiteX7" fmla="*/ 55306 w 55306"/>
                  <a:gd name="connsiteY7" fmla="*/ 79489 h 80961"/>
                  <a:gd name="connsiteX8" fmla="*/ 44581 w 55306"/>
                  <a:gd name="connsiteY8" fmla="*/ 79489 h 80961"/>
                  <a:gd name="connsiteX9" fmla="*/ 44581 w 55306"/>
                  <a:gd name="connsiteY9" fmla="*/ 71288 h 80961"/>
                  <a:gd name="connsiteX10" fmla="*/ 44581 w 55306"/>
                  <a:gd name="connsiteY10" fmla="*/ 38553 h 80961"/>
                  <a:gd name="connsiteX11" fmla="*/ 28599 w 55306"/>
                  <a:gd name="connsiteY11" fmla="*/ 30071 h 80961"/>
                  <a:gd name="connsiteX12" fmla="*/ 11215 w 55306"/>
                  <a:gd name="connsiteY12" fmla="*/ 50820 h 80961"/>
                  <a:gd name="connsiteX13" fmla="*/ 28599 w 55306"/>
                  <a:gd name="connsiteY13" fmla="*/ 71428 h 80961"/>
                  <a:gd name="connsiteX14" fmla="*/ 44581 w 55306"/>
                  <a:gd name="connsiteY14" fmla="*/ 63087 h 80961"/>
                  <a:gd name="connsiteX15" fmla="*/ 44581 w 55306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6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4" y="30071"/>
                      <a:pt x="11215" y="38763"/>
                      <a:pt x="11215" y="50820"/>
                    </a:cubicBezTo>
                    <a:cubicBezTo>
                      <a:pt x="11215" y="62876"/>
                      <a:pt x="17874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2" name="Text Placeholder 14">
            <a:extLst>
              <a:ext uri="{FF2B5EF4-FFF2-40B4-BE49-F238E27FC236}">
                <a16:creationId xmlns:a16="http://schemas.microsoft.com/office/drawing/2014/main" id="{200CD5C8-C460-CDB8-3A22-78DEA7FD47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03850" y="5271901"/>
            <a:ext cx="8778550" cy="585218"/>
          </a:xfrm>
        </p:spPr>
        <p:txBody>
          <a:bodyPr anchor="ctr" anchorCtr="0">
            <a:normAutofit/>
          </a:bodyPr>
          <a:lstStyle>
            <a:lvl1pPr marL="0" indent="0">
              <a:buFont typeface="Aptos" panose="020B0004020202020204" pitchFamily="34" charset="0"/>
              <a:buNone/>
              <a:defRPr sz="3200" b="0" cap="none" baseline="0">
                <a:solidFill>
                  <a:schemeClr val="bg1"/>
                </a:solidFill>
                <a:latin typeface="+mj-lt"/>
                <a:cs typeface="Aptos" panose="020B0004020202020204" pitchFamily="34" charset="0"/>
              </a:defRPr>
            </a:lvl1pPr>
            <a:lvl2pPr>
              <a:defRPr b="1">
                <a:solidFill>
                  <a:schemeClr val="bg2"/>
                </a:solidFill>
              </a:defRPr>
            </a:lvl2pPr>
            <a:lvl3pPr>
              <a:defRPr b="1">
                <a:solidFill>
                  <a:schemeClr val="bg2"/>
                </a:solidFill>
              </a:defRPr>
            </a:lvl3pPr>
            <a:lvl4pPr>
              <a:defRPr b="1">
                <a:solidFill>
                  <a:schemeClr val="bg2"/>
                </a:solidFill>
              </a:defRPr>
            </a:lvl4pPr>
            <a:lvl5pPr>
              <a:defRPr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1663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: 2-u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"/>
          <p:cNvSpPr>
            <a:spLocks noGrp="1"/>
          </p:cNvSpPr>
          <p:nvPr>
            <p:ph type="pic" idx="22"/>
          </p:nvPr>
        </p:nvSpPr>
        <p:spPr bwMode="gray">
          <a:xfrm>
            <a:off x="6156960" y="0"/>
            <a:ext cx="6035040" cy="6858000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"/>
          <p:cNvSpPr>
            <a:spLocks noGrp="1"/>
          </p:cNvSpPr>
          <p:nvPr>
            <p:ph type="pic" idx="10"/>
          </p:nvPr>
        </p:nvSpPr>
        <p:spPr bwMode="gray">
          <a:xfrm>
            <a:off x="0" y="0"/>
            <a:ext cx="6035040" cy="6858000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98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: 3-u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3"/>
          <p:cNvSpPr>
            <a:spLocks noGrp="1"/>
          </p:cNvSpPr>
          <p:nvPr>
            <p:ph type="pic" idx="22"/>
          </p:nvPr>
        </p:nvSpPr>
        <p:spPr bwMode="gray">
          <a:xfrm>
            <a:off x="4107180" y="0"/>
            <a:ext cx="3977640" cy="6858000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0"/>
          </p:nvPr>
        </p:nvSpPr>
        <p:spPr bwMode="gray">
          <a:xfrm>
            <a:off x="0" y="0"/>
            <a:ext cx="3977640" cy="6858000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1"/>
          <p:cNvSpPr>
            <a:spLocks noGrp="1"/>
          </p:cNvSpPr>
          <p:nvPr>
            <p:ph type="pic" idx="25"/>
          </p:nvPr>
        </p:nvSpPr>
        <p:spPr bwMode="gray">
          <a:xfrm>
            <a:off x="8214360" y="0"/>
            <a:ext cx="3977640" cy="6858000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5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: 4-u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4"/>
          <p:cNvSpPr>
            <a:spLocks noGrp="1"/>
          </p:cNvSpPr>
          <p:nvPr>
            <p:ph type="pic" idx="23"/>
          </p:nvPr>
        </p:nvSpPr>
        <p:spPr bwMode="gray">
          <a:xfrm>
            <a:off x="6156960" y="3483864"/>
            <a:ext cx="60350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idx="22"/>
          </p:nvPr>
        </p:nvSpPr>
        <p:spPr bwMode="gray">
          <a:xfrm>
            <a:off x="6156960" y="0"/>
            <a:ext cx="60350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9" name="Picture Placeholder 2"/>
          <p:cNvSpPr>
            <a:spLocks noGrp="1"/>
          </p:cNvSpPr>
          <p:nvPr>
            <p:ph type="pic" idx="24"/>
          </p:nvPr>
        </p:nvSpPr>
        <p:spPr bwMode="gray">
          <a:xfrm>
            <a:off x="0" y="3483864"/>
            <a:ext cx="60350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"/>
          <p:cNvSpPr>
            <a:spLocks noGrp="1"/>
          </p:cNvSpPr>
          <p:nvPr>
            <p:ph type="pic" idx="10"/>
          </p:nvPr>
        </p:nvSpPr>
        <p:spPr bwMode="gray">
          <a:xfrm>
            <a:off x="0" y="0"/>
            <a:ext cx="60350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91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: 6-u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3"/>
          <p:cNvSpPr>
            <a:spLocks noGrp="1"/>
          </p:cNvSpPr>
          <p:nvPr>
            <p:ph type="pic" idx="22"/>
          </p:nvPr>
        </p:nvSpPr>
        <p:spPr bwMode="gray">
          <a:xfrm>
            <a:off x="4107180" y="0"/>
            <a:ext cx="39776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"/>
          <p:cNvSpPr>
            <a:spLocks noGrp="1"/>
          </p:cNvSpPr>
          <p:nvPr>
            <p:ph type="pic" idx="10"/>
          </p:nvPr>
        </p:nvSpPr>
        <p:spPr bwMode="gray">
          <a:xfrm>
            <a:off x="0" y="0"/>
            <a:ext cx="39776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idx="25"/>
          </p:nvPr>
        </p:nvSpPr>
        <p:spPr bwMode="gray">
          <a:xfrm>
            <a:off x="8214360" y="0"/>
            <a:ext cx="39776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idx="26"/>
          </p:nvPr>
        </p:nvSpPr>
        <p:spPr bwMode="gray">
          <a:xfrm>
            <a:off x="4107180" y="3483864"/>
            <a:ext cx="39776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1"/>
          <p:cNvSpPr>
            <a:spLocks noGrp="1"/>
          </p:cNvSpPr>
          <p:nvPr>
            <p:ph type="pic" idx="27"/>
          </p:nvPr>
        </p:nvSpPr>
        <p:spPr bwMode="gray">
          <a:xfrm>
            <a:off x="0" y="3483864"/>
            <a:ext cx="39776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idx="28"/>
          </p:nvPr>
        </p:nvSpPr>
        <p:spPr bwMode="gray">
          <a:xfrm>
            <a:off x="8214360" y="3483864"/>
            <a:ext cx="3977640" cy="3374136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54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saic +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8"/>
          <p:cNvSpPr>
            <a:spLocks noGrp="1"/>
          </p:cNvSpPr>
          <p:nvPr userDrawn="1">
            <p:ph type="pic" idx="15"/>
          </p:nvPr>
        </p:nvSpPr>
        <p:spPr bwMode="gray">
          <a:xfrm>
            <a:off x="9247632" y="4654296"/>
            <a:ext cx="2944368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6"/>
          <p:cNvSpPr>
            <a:spLocks noGrp="1"/>
          </p:cNvSpPr>
          <p:nvPr userDrawn="1">
            <p:ph type="pic" idx="14"/>
          </p:nvPr>
        </p:nvSpPr>
        <p:spPr bwMode="gray">
          <a:xfrm>
            <a:off x="6163056" y="4654296"/>
            <a:ext cx="2944368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4"/>
          <p:cNvSpPr>
            <a:spLocks noGrp="1"/>
          </p:cNvSpPr>
          <p:nvPr userDrawn="1">
            <p:ph type="pic" idx="10"/>
          </p:nvPr>
        </p:nvSpPr>
        <p:spPr bwMode="gray">
          <a:xfrm>
            <a:off x="3081528" y="4654296"/>
            <a:ext cx="2944368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idx="21"/>
          </p:nvPr>
        </p:nvSpPr>
        <p:spPr bwMode="gray">
          <a:xfrm>
            <a:off x="9247632" y="2327148"/>
            <a:ext cx="2944368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7"/>
          <p:cNvSpPr>
            <a:spLocks noGrp="1"/>
          </p:cNvSpPr>
          <p:nvPr userDrawn="1">
            <p:ph type="pic" idx="13"/>
          </p:nvPr>
        </p:nvSpPr>
        <p:spPr bwMode="gray">
          <a:xfrm>
            <a:off x="9247632" y="0"/>
            <a:ext cx="2944368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5"/>
          <p:cNvSpPr>
            <a:spLocks noGrp="1"/>
          </p:cNvSpPr>
          <p:nvPr userDrawn="1">
            <p:ph type="pic" idx="16"/>
          </p:nvPr>
        </p:nvSpPr>
        <p:spPr bwMode="gray">
          <a:xfrm>
            <a:off x="6163056" y="0"/>
            <a:ext cx="2944368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 userDrawn="1">
            <p:ph type="pic" idx="17"/>
          </p:nvPr>
        </p:nvSpPr>
        <p:spPr bwMode="gray">
          <a:xfrm>
            <a:off x="3081528" y="0"/>
            <a:ext cx="2944368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idx="24"/>
          </p:nvPr>
        </p:nvSpPr>
        <p:spPr bwMode="gray">
          <a:xfrm>
            <a:off x="0" y="4654296"/>
            <a:ext cx="2944368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4"/>
          <p:cNvSpPr>
            <a:spLocks noGrp="1"/>
          </p:cNvSpPr>
          <p:nvPr>
            <p:ph type="pic" idx="25"/>
          </p:nvPr>
        </p:nvSpPr>
        <p:spPr bwMode="gray">
          <a:xfrm>
            <a:off x="0" y="2327148"/>
            <a:ext cx="2944368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idx="26"/>
          </p:nvPr>
        </p:nvSpPr>
        <p:spPr bwMode="gray">
          <a:xfrm>
            <a:off x="0" y="0"/>
            <a:ext cx="2944368" cy="2203704"/>
          </a:xfrm>
          <a:solidFill>
            <a:srgbClr val="DCDCDC">
              <a:alpha val="49804"/>
            </a:srgbClr>
          </a:solidFill>
          <a:ln w="28575">
            <a:noFill/>
          </a:ln>
        </p:spPr>
        <p:txBody>
          <a:bodyPr vert="horz" lIns="0" tIns="0" rIns="0" bIns="0" rtlCol="0" anchor="ctr">
            <a:normAutofit/>
          </a:bodyPr>
          <a:lstStyle>
            <a:lvl1pPr>
              <a:defRPr lang="en-US" sz="9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C855FF-49A9-58CB-7F0A-9BA65C32DE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1528" y="3057906"/>
            <a:ext cx="6025896" cy="74218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8617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/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88952" cy="6858000"/>
          </a:xfrm>
        </p:spPr>
        <p:txBody>
          <a:bodyPr anchor="ctr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video</a:t>
            </a:r>
          </a:p>
        </p:txBody>
      </p:sp>
    </p:spTree>
    <p:extLst>
      <p:ext uri="{BB962C8B-B14F-4D97-AF65-F5344CB8AC3E}">
        <p14:creationId xmlns:p14="http://schemas.microsoft.com/office/powerpoint/2010/main" val="414866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Divid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9943E2-DC55-E9D8-1864-FDEAE1A1E86C}"/>
              </a:ext>
            </a:extLst>
          </p:cNvPr>
          <p:cNvSpPr/>
          <p:nvPr userDrawn="1"/>
        </p:nvSpPr>
        <p:spPr>
          <a:xfrm>
            <a:off x="0" y="5034158"/>
            <a:ext cx="12198096" cy="1060704"/>
          </a:xfrm>
          <a:prstGeom prst="rect">
            <a:avLst/>
          </a:prstGeom>
          <a:gradFill>
            <a:gsLst>
              <a:gs pos="23000">
                <a:schemeClr val="accent5">
                  <a:alpha val="80000"/>
                </a:schemeClr>
              </a:gs>
              <a:gs pos="100000">
                <a:schemeClr val="accent5">
                  <a:alpha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69C988D-E70B-835C-F163-A0B99FE24C38}"/>
              </a:ext>
            </a:extLst>
          </p:cNvPr>
          <p:cNvGrpSpPr/>
          <p:nvPr userDrawn="1"/>
        </p:nvGrpSpPr>
        <p:grpSpPr>
          <a:xfrm>
            <a:off x="501385" y="5248263"/>
            <a:ext cx="1867351" cy="632519"/>
            <a:chOff x="501385" y="5248263"/>
            <a:chExt cx="1867351" cy="632519"/>
          </a:xfrm>
        </p:grpSpPr>
        <p:grpSp>
          <p:nvGrpSpPr>
            <p:cNvPr id="16" name="Graphic 14">
              <a:extLst>
                <a:ext uri="{FF2B5EF4-FFF2-40B4-BE49-F238E27FC236}">
                  <a16:creationId xmlns:a16="http://schemas.microsoft.com/office/drawing/2014/main" id="{AA856D49-43EE-8B9B-BA16-B3ED82E16DB1}"/>
                </a:ext>
              </a:extLst>
            </p:cNvPr>
            <p:cNvGrpSpPr/>
            <p:nvPr/>
          </p:nvGrpSpPr>
          <p:grpSpPr>
            <a:xfrm>
              <a:off x="501385" y="5248263"/>
              <a:ext cx="671146" cy="632519"/>
              <a:chOff x="501385" y="5248263"/>
              <a:chExt cx="671146" cy="632519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2E020F3-AF22-BFFE-EE15-70A13D09DCA4}"/>
                  </a:ext>
                </a:extLst>
              </p:cNvPr>
              <p:cNvSpPr/>
              <p:nvPr/>
            </p:nvSpPr>
            <p:spPr>
              <a:xfrm rot="-2700000">
                <a:off x="487778" y="5620443"/>
                <a:ext cx="327629" cy="97223"/>
              </a:xfrm>
              <a:custGeom>
                <a:avLst/>
                <a:gdLst>
                  <a:gd name="connsiteX0" fmla="*/ 0 w 327629"/>
                  <a:gd name="connsiteY0" fmla="*/ 0 h 97223"/>
                  <a:gd name="connsiteX1" fmla="*/ 327630 w 327629"/>
                  <a:gd name="connsiteY1" fmla="*/ 0 h 97223"/>
                  <a:gd name="connsiteX2" fmla="*/ 327630 w 327629"/>
                  <a:gd name="connsiteY2" fmla="*/ 97223 h 97223"/>
                  <a:gd name="connsiteX3" fmla="*/ 0 w 327629"/>
                  <a:gd name="connsiteY3" fmla="*/ 97223 h 97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9722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97223"/>
                    </a:lnTo>
                    <a:lnTo>
                      <a:pt x="0" y="97223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9142BC8-7D1E-D017-D8FC-60129D66CA66}"/>
                  </a:ext>
                </a:extLst>
              </p:cNvPr>
              <p:cNvSpPr/>
              <p:nvPr/>
            </p:nvSpPr>
            <p:spPr>
              <a:xfrm rot="-2700000">
                <a:off x="496799" y="5706329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2B49C6A-C9E2-C967-A04B-5D6318E7301E}"/>
                  </a:ext>
                </a:extLst>
              </p:cNvPr>
              <p:cNvSpPr/>
              <p:nvPr/>
            </p:nvSpPr>
            <p:spPr>
              <a:xfrm rot="-2700000">
                <a:off x="585071" y="5712835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652122B-FDF9-FF69-AE94-433856897BB0}"/>
                  </a:ext>
                </a:extLst>
              </p:cNvPr>
              <p:cNvSpPr/>
              <p:nvPr/>
            </p:nvSpPr>
            <p:spPr>
              <a:xfrm rot="-2700000">
                <a:off x="734220" y="5682834"/>
                <a:ext cx="281366" cy="43810"/>
              </a:xfrm>
              <a:custGeom>
                <a:avLst/>
                <a:gdLst>
                  <a:gd name="connsiteX0" fmla="*/ 0 w 281366"/>
                  <a:gd name="connsiteY0" fmla="*/ 0 h 43810"/>
                  <a:gd name="connsiteX1" fmla="*/ 281366 w 281366"/>
                  <a:gd name="connsiteY1" fmla="*/ 0 h 43810"/>
                  <a:gd name="connsiteX2" fmla="*/ 281366 w 281366"/>
                  <a:gd name="connsiteY2" fmla="*/ 43810 h 43810"/>
                  <a:gd name="connsiteX3" fmla="*/ 0 w 281366"/>
                  <a:gd name="connsiteY3" fmla="*/ 43810 h 43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366" h="43810">
                    <a:moveTo>
                      <a:pt x="0" y="0"/>
                    </a:moveTo>
                    <a:lnTo>
                      <a:pt x="281366" y="0"/>
                    </a:lnTo>
                    <a:lnTo>
                      <a:pt x="281366" y="43810"/>
                    </a:lnTo>
                    <a:lnTo>
                      <a:pt x="0" y="4381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5FEE582-F98C-E014-556B-61BEA68B1FC2}"/>
                  </a:ext>
                </a:extLst>
              </p:cNvPr>
              <p:cNvSpPr/>
              <p:nvPr/>
            </p:nvSpPr>
            <p:spPr>
              <a:xfrm>
                <a:off x="993078" y="5267533"/>
                <a:ext cx="173700" cy="191110"/>
              </a:xfrm>
              <a:custGeom>
                <a:avLst/>
                <a:gdLst>
                  <a:gd name="connsiteX0" fmla="*/ 31072 w 173700"/>
                  <a:gd name="connsiteY0" fmla="*/ 65589 h 191110"/>
                  <a:gd name="connsiteX1" fmla="*/ 163063 w 173700"/>
                  <a:gd name="connsiteY1" fmla="*/ 6358 h 191110"/>
                  <a:gd name="connsiteX2" fmla="*/ 127384 w 173700"/>
                  <a:gd name="connsiteY2" fmla="*/ 146550 h 191110"/>
                  <a:gd name="connsiteX3" fmla="*/ 16352 w 173700"/>
                  <a:gd name="connsiteY3" fmla="*/ 180897 h 191110"/>
                  <a:gd name="connsiteX4" fmla="*/ 31142 w 173700"/>
                  <a:gd name="connsiteY4" fmla="*/ 65659 h 191110"/>
                  <a:gd name="connsiteX5" fmla="*/ 31142 w 173700"/>
                  <a:gd name="connsiteY5" fmla="*/ 65659 h 191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700" h="191110">
                    <a:moveTo>
                      <a:pt x="31072" y="65589"/>
                    </a:moveTo>
                    <a:cubicBezTo>
                      <a:pt x="65840" y="24372"/>
                      <a:pt x="136426" y="-15933"/>
                      <a:pt x="163063" y="6358"/>
                    </a:cubicBezTo>
                    <a:cubicBezTo>
                      <a:pt x="189700" y="28718"/>
                      <a:pt x="162012" y="105123"/>
                      <a:pt x="127384" y="146550"/>
                    </a:cubicBezTo>
                    <a:cubicBezTo>
                      <a:pt x="92616" y="187767"/>
                      <a:pt x="42918" y="203188"/>
                      <a:pt x="16352" y="180897"/>
                    </a:cubicBezTo>
                    <a:cubicBezTo>
                      <a:pt x="-10285" y="158536"/>
                      <a:pt x="-3696" y="106876"/>
                      <a:pt x="31142" y="65659"/>
                    </a:cubicBezTo>
                    <a:lnTo>
                      <a:pt x="31142" y="65659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23D2AE8-67EF-ACD1-8CE8-90F383EA6D7F}"/>
                  </a:ext>
                </a:extLst>
              </p:cNvPr>
              <p:cNvSpPr/>
              <p:nvPr/>
            </p:nvSpPr>
            <p:spPr>
              <a:xfrm>
                <a:off x="987083" y="5261660"/>
                <a:ext cx="185447" cy="202735"/>
              </a:xfrm>
              <a:custGeom>
                <a:avLst/>
                <a:gdLst>
                  <a:gd name="connsiteX0" fmla="*/ 108705 w 185447"/>
                  <a:gd name="connsiteY0" fmla="*/ 23236 h 202735"/>
                  <a:gd name="connsiteX1" fmla="*/ 41553 w 185447"/>
                  <a:gd name="connsiteY1" fmla="*/ 75247 h 202735"/>
                  <a:gd name="connsiteX2" fmla="*/ 12463 w 185447"/>
                  <a:gd name="connsiteY2" fmla="*/ 136932 h 202735"/>
                  <a:gd name="connsiteX3" fmla="*/ 26062 w 185447"/>
                  <a:gd name="connsiteY3" fmla="*/ 182284 h 202735"/>
                  <a:gd name="connsiteX4" fmla="*/ 73026 w 185447"/>
                  <a:gd name="connsiteY4" fmla="*/ 187822 h 202735"/>
                  <a:gd name="connsiteX5" fmla="*/ 128823 w 185447"/>
                  <a:gd name="connsiteY5" fmla="*/ 148638 h 202735"/>
                  <a:gd name="connsiteX6" fmla="*/ 168567 w 185447"/>
                  <a:gd name="connsiteY6" fmla="*/ 73565 h 202735"/>
                  <a:gd name="connsiteX7" fmla="*/ 173684 w 185447"/>
                  <a:gd name="connsiteY7" fmla="*/ 38096 h 202735"/>
                  <a:gd name="connsiteX8" fmla="*/ 165273 w 185447"/>
                  <a:gd name="connsiteY8" fmla="*/ 16717 h 202735"/>
                  <a:gd name="connsiteX9" fmla="*/ 142772 w 185447"/>
                  <a:gd name="connsiteY9" fmla="*/ 12160 h 202735"/>
                  <a:gd name="connsiteX10" fmla="*/ 108705 w 185447"/>
                  <a:gd name="connsiteY10" fmla="*/ 23306 h 202735"/>
                  <a:gd name="connsiteX11" fmla="*/ 108705 w 185447"/>
                  <a:gd name="connsiteY11" fmla="*/ 23306 h 202735"/>
                  <a:gd name="connsiteX12" fmla="*/ 141370 w 185447"/>
                  <a:gd name="connsiteY12" fmla="*/ 454 h 202735"/>
                  <a:gd name="connsiteX13" fmla="*/ 172703 w 185447"/>
                  <a:gd name="connsiteY13" fmla="*/ 7744 h 202735"/>
                  <a:gd name="connsiteX14" fmla="*/ 172703 w 185447"/>
                  <a:gd name="connsiteY14" fmla="*/ 7744 h 202735"/>
                  <a:gd name="connsiteX15" fmla="*/ 185320 w 185447"/>
                  <a:gd name="connsiteY15" fmla="*/ 37395 h 202735"/>
                  <a:gd name="connsiteX16" fmla="*/ 179713 w 185447"/>
                  <a:gd name="connsiteY16" fmla="*/ 76789 h 202735"/>
                  <a:gd name="connsiteX17" fmla="*/ 137725 w 185447"/>
                  <a:gd name="connsiteY17" fmla="*/ 156068 h 202735"/>
                  <a:gd name="connsiteX18" fmla="*/ 137725 w 185447"/>
                  <a:gd name="connsiteY18" fmla="*/ 156068 h 202735"/>
                  <a:gd name="connsiteX19" fmla="*/ 76391 w 185447"/>
                  <a:gd name="connsiteY19" fmla="*/ 198897 h 202735"/>
                  <a:gd name="connsiteX20" fmla="*/ 18421 w 185447"/>
                  <a:gd name="connsiteY20" fmla="*/ 191186 h 202735"/>
                  <a:gd name="connsiteX21" fmla="*/ 18421 w 185447"/>
                  <a:gd name="connsiteY21" fmla="*/ 191186 h 202735"/>
                  <a:gd name="connsiteX22" fmla="*/ 757 w 185447"/>
                  <a:gd name="connsiteY22" fmla="*/ 135390 h 202735"/>
                  <a:gd name="connsiteX23" fmla="*/ 32511 w 185447"/>
                  <a:gd name="connsiteY23" fmla="*/ 67677 h 202735"/>
                  <a:gd name="connsiteX24" fmla="*/ 103448 w 185447"/>
                  <a:gd name="connsiteY24" fmla="*/ 12721 h 202735"/>
                  <a:gd name="connsiteX25" fmla="*/ 141300 w 185447"/>
                  <a:gd name="connsiteY25" fmla="*/ 384 h 202735"/>
                  <a:gd name="connsiteX26" fmla="*/ 141300 w 185447"/>
                  <a:gd name="connsiteY26" fmla="*/ 525 h 20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5447" h="202735">
                    <a:moveTo>
                      <a:pt x="108705" y="23236"/>
                    </a:moveTo>
                    <a:cubicBezTo>
                      <a:pt x="84101" y="35362"/>
                      <a:pt x="58446" y="55200"/>
                      <a:pt x="41553" y="75247"/>
                    </a:cubicBezTo>
                    <a:cubicBezTo>
                      <a:pt x="24800" y="95154"/>
                      <a:pt x="14986" y="117375"/>
                      <a:pt x="12463" y="136932"/>
                    </a:cubicBezTo>
                    <a:cubicBezTo>
                      <a:pt x="9940" y="156559"/>
                      <a:pt x="14776" y="172821"/>
                      <a:pt x="26062" y="182284"/>
                    </a:cubicBezTo>
                    <a:cubicBezTo>
                      <a:pt x="37347" y="191677"/>
                      <a:pt x="54100" y="193640"/>
                      <a:pt x="73026" y="187822"/>
                    </a:cubicBezTo>
                    <a:cubicBezTo>
                      <a:pt x="91882" y="182004"/>
                      <a:pt x="112070" y="168545"/>
                      <a:pt x="128823" y="148638"/>
                    </a:cubicBezTo>
                    <a:cubicBezTo>
                      <a:pt x="145576" y="128590"/>
                      <a:pt x="160787" y="99851"/>
                      <a:pt x="168567" y="73565"/>
                    </a:cubicBezTo>
                    <a:cubicBezTo>
                      <a:pt x="172423" y="60387"/>
                      <a:pt x="174315" y="48190"/>
                      <a:pt x="173684" y="38096"/>
                    </a:cubicBezTo>
                    <a:cubicBezTo>
                      <a:pt x="173124" y="27932"/>
                      <a:pt x="170180" y="20922"/>
                      <a:pt x="165273" y="16717"/>
                    </a:cubicBezTo>
                    <a:cubicBezTo>
                      <a:pt x="160366" y="12581"/>
                      <a:pt x="152796" y="10899"/>
                      <a:pt x="142772" y="12160"/>
                    </a:cubicBezTo>
                    <a:cubicBezTo>
                      <a:pt x="132748" y="13352"/>
                      <a:pt x="120972" y="17278"/>
                      <a:pt x="108705" y="23306"/>
                    </a:cubicBezTo>
                    <a:lnTo>
                      <a:pt x="108705" y="23306"/>
                    </a:lnTo>
                    <a:close/>
                    <a:moveTo>
                      <a:pt x="141370" y="454"/>
                    </a:moveTo>
                    <a:cubicBezTo>
                      <a:pt x="153076" y="-948"/>
                      <a:pt x="164362" y="735"/>
                      <a:pt x="172703" y="7744"/>
                    </a:cubicBezTo>
                    <a:lnTo>
                      <a:pt x="172703" y="7744"/>
                    </a:lnTo>
                    <a:cubicBezTo>
                      <a:pt x="181045" y="14824"/>
                      <a:pt x="184690" y="25619"/>
                      <a:pt x="185320" y="37395"/>
                    </a:cubicBezTo>
                    <a:cubicBezTo>
                      <a:pt x="186021" y="49241"/>
                      <a:pt x="183778" y="62840"/>
                      <a:pt x="179713" y="76789"/>
                    </a:cubicBezTo>
                    <a:cubicBezTo>
                      <a:pt x="171582" y="104617"/>
                      <a:pt x="155600" y="134759"/>
                      <a:pt x="137725" y="156068"/>
                    </a:cubicBezTo>
                    <a:lnTo>
                      <a:pt x="137725" y="156068"/>
                    </a:lnTo>
                    <a:cubicBezTo>
                      <a:pt x="119710" y="177447"/>
                      <a:pt x="97630" y="192308"/>
                      <a:pt x="76391" y="198897"/>
                    </a:cubicBezTo>
                    <a:cubicBezTo>
                      <a:pt x="55152" y="205486"/>
                      <a:pt x="33772" y="204014"/>
                      <a:pt x="18421" y="191186"/>
                    </a:cubicBezTo>
                    <a:lnTo>
                      <a:pt x="18421" y="191186"/>
                    </a:lnTo>
                    <a:cubicBezTo>
                      <a:pt x="3070" y="178289"/>
                      <a:pt x="-2117" y="157470"/>
                      <a:pt x="757" y="135390"/>
                    </a:cubicBezTo>
                    <a:cubicBezTo>
                      <a:pt x="3561" y="113239"/>
                      <a:pt x="14496" y="89056"/>
                      <a:pt x="32511" y="67677"/>
                    </a:cubicBezTo>
                    <a:cubicBezTo>
                      <a:pt x="50455" y="46367"/>
                      <a:pt x="77442" y="25549"/>
                      <a:pt x="103448" y="12721"/>
                    </a:cubicBezTo>
                    <a:cubicBezTo>
                      <a:pt x="116486" y="6342"/>
                      <a:pt x="129524" y="1856"/>
                      <a:pt x="141300" y="384"/>
                    </a:cubicBezTo>
                    <a:lnTo>
                      <a:pt x="141300" y="525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732E01B-F86A-2B16-0688-8FAE503AC5E6}"/>
                  </a:ext>
                </a:extLst>
              </p:cNvPr>
              <p:cNvSpPr/>
              <p:nvPr/>
            </p:nvSpPr>
            <p:spPr>
              <a:xfrm>
                <a:off x="744116" y="5723628"/>
                <a:ext cx="91545" cy="38713"/>
              </a:xfrm>
              <a:custGeom>
                <a:avLst/>
                <a:gdLst>
                  <a:gd name="connsiteX0" fmla="*/ 0 w 91545"/>
                  <a:gd name="connsiteY0" fmla="*/ 6309 h 38713"/>
                  <a:gd name="connsiteX1" fmla="*/ 13739 w 91545"/>
                  <a:gd name="connsiteY1" fmla="*/ 35118 h 38713"/>
                  <a:gd name="connsiteX2" fmla="*/ 91546 w 91545"/>
                  <a:gd name="connsiteY2" fmla="*/ 0 h 38713"/>
                  <a:gd name="connsiteX3" fmla="*/ 29090 w 91545"/>
                  <a:gd name="connsiteY3" fmla="*/ 7991 h 38713"/>
                  <a:gd name="connsiteX4" fmla="*/ 0 w 91545"/>
                  <a:gd name="connsiteY4" fmla="*/ 6239 h 38713"/>
                  <a:gd name="connsiteX5" fmla="*/ 0 w 91545"/>
                  <a:gd name="connsiteY5" fmla="*/ 6239 h 3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545" h="38713">
                    <a:moveTo>
                      <a:pt x="0" y="6309"/>
                    </a:moveTo>
                    <a:cubicBezTo>
                      <a:pt x="1051" y="19206"/>
                      <a:pt x="5257" y="29861"/>
                      <a:pt x="13739" y="35118"/>
                    </a:cubicBezTo>
                    <a:cubicBezTo>
                      <a:pt x="33646" y="47595"/>
                      <a:pt x="70517" y="25585"/>
                      <a:pt x="91546" y="0"/>
                    </a:cubicBezTo>
                    <a:cubicBezTo>
                      <a:pt x="72620" y="5117"/>
                      <a:pt x="51451" y="7991"/>
                      <a:pt x="29090" y="7991"/>
                    </a:cubicBezTo>
                    <a:cubicBezTo>
                      <a:pt x="19136" y="7851"/>
                      <a:pt x="9393" y="7220"/>
                      <a:pt x="0" y="6239"/>
                    </a:cubicBezTo>
                    <a:lnTo>
                      <a:pt x="0" y="6239"/>
                    </a:ln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5CBBB5E-02C2-7368-9F83-9A8C70C8A401}"/>
                  </a:ext>
                </a:extLst>
              </p:cNvPr>
              <p:cNvSpPr/>
              <p:nvPr/>
            </p:nvSpPr>
            <p:spPr>
              <a:xfrm>
                <a:off x="636629" y="5689912"/>
                <a:ext cx="99355" cy="82991"/>
              </a:xfrm>
              <a:custGeom>
                <a:avLst/>
                <a:gdLst>
                  <a:gd name="connsiteX0" fmla="*/ 10964 w 99355"/>
                  <a:gd name="connsiteY0" fmla="*/ 0 h 82991"/>
                  <a:gd name="connsiteX1" fmla="*/ 12156 w 99355"/>
                  <a:gd name="connsiteY1" fmla="*/ 78578 h 82991"/>
                  <a:gd name="connsiteX2" fmla="*/ 99356 w 99355"/>
                  <a:gd name="connsiteY2" fmla="*/ 38903 h 82991"/>
                  <a:gd name="connsiteX3" fmla="*/ 11034 w 99355"/>
                  <a:gd name="connsiteY3" fmla="*/ 0 h 8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355" h="82991">
                    <a:moveTo>
                      <a:pt x="10964" y="0"/>
                    </a:moveTo>
                    <a:cubicBezTo>
                      <a:pt x="-1934" y="28810"/>
                      <a:pt x="-5719" y="66171"/>
                      <a:pt x="12156" y="78578"/>
                    </a:cubicBezTo>
                    <a:cubicBezTo>
                      <a:pt x="33675" y="93789"/>
                      <a:pt x="78887" y="67012"/>
                      <a:pt x="99356" y="38903"/>
                    </a:cubicBezTo>
                    <a:cubicBezTo>
                      <a:pt x="61153" y="33226"/>
                      <a:pt x="29470" y="18996"/>
                      <a:pt x="11034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54582EA-8572-3C01-858E-AFE556AA8A7E}"/>
                  </a:ext>
                </a:extLst>
              </p:cNvPr>
              <p:cNvSpPr/>
              <p:nvPr/>
            </p:nvSpPr>
            <p:spPr>
              <a:xfrm>
                <a:off x="743692" y="5628092"/>
                <a:ext cx="111349" cy="103457"/>
              </a:xfrm>
              <a:custGeom>
                <a:avLst/>
                <a:gdLst>
                  <a:gd name="connsiteX0" fmla="*/ 91830 w 111349"/>
                  <a:gd name="connsiteY0" fmla="*/ 5813 h 103457"/>
                  <a:gd name="connsiteX1" fmla="*/ 17387 w 111349"/>
                  <a:gd name="connsiteY1" fmla="*/ 33782 h 103457"/>
                  <a:gd name="connsiteX2" fmla="*/ 7013 w 111349"/>
                  <a:gd name="connsiteY2" fmla="*/ 56142 h 103457"/>
                  <a:gd name="connsiteX3" fmla="*/ 424 w 111349"/>
                  <a:gd name="connsiteY3" fmla="*/ 86424 h 103457"/>
                  <a:gd name="connsiteX4" fmla="*/ 284 w 111349"/>
                  <a:gd name="connsiteY4" fmla="*/ 101915 h 103457"/>
                  <a:gd name="connsiteX5" fmla="*/ 29374 w 111349"/>
                  <a:gd name="connsiteY5" fmla="*/ 103457 h 103457"/>
                  <a:gd name="connsiteX6" fmla="*/ 91830 w 111349"/>
                  <a:gd name="connsiteY6" fmla="*/ 95396 h 103457"/>
                  <a:gd name="connsiteX7" fmla="*/ 99400 w 111349"/>
                  <a:gd name="connsiteY7" fmla="*/ 84882 h 103457"/>
                  <a:gd name="connsiteX8" fmla="*/ 91830 w 111349"/>
                  <a:gd name="connsiteY8" fmla="*/ 5743 h 103457"/>
                  <a:gd name="connsiteX9" fmla="*/ 91830 w 111349"/>
                  <a:gd name="connsiteY9" fmla="*/ 5883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349" h="103457">
                    <a:moveTo>
                      <a:pt x="91830" y="5813"/>
                    </a:moveTo>
                    <a:cubicBezTo>
                      <a:pt x="69188" y="-8346"/>
                      <a:pt x="35823" y="4271"/>
                      <a:pt x="17387" y="33782"/>
                    </a:cubicBezTo>
                    <a:cubicBezTo>
                      <a:pt x="13252" y="40371"/>
                      <a:pt x="9817" y="47941"/>
                      <a:pt x="7013" y="56142"/>
                    </a:cubicBezTo>
                    <a:cubicBezTo>
                      <a:pt x="7294" y="65956"/>
                      <a:pt x="5120" y="76330"/>
                      <a:pt x="424" y="86424"/>
                    </a:cubicBezTo>
                    <a:cubicBezTo>
                      <a:pt x="3" y="91821"/>
                      <a:pt x="-207" y="96938"/>
                      <a:pt x="284" y="101915"/>
                    </a:cubicBezTo>
                    <a:cubicBezTo>
                      <a:pt x="9677" y="102967"/>
                      <a:pt x="19490" y="103457"/>
                      <a:pt x="29374" y="103457"/>
                    </a:cubicBezTo>
                    <a:cubicBezTo>
                      <a:pt x="51735" y="103457"/>
                      <a:pt x="72974" y="100513"/>
                      <a:pt x="91830" y="95396"/>
                    </a:cubicBezTo>
                    <a:cubicBezTo>
                      <a:pt x="94774" y="91891"/>
                      <a:pt x="97227" y="88316"/>
                      <a:pt x="99400" y="84882"/>
                    </a:cubicBezTo>
                    <a:cubicBezTo>
                      <a:pt x="117975" y="55301"/>
                      <a:pt x="114471" y="19973"/>
                      <a:pt x="91830" y="5743"/>
                    </a:cubicBezTo>
                    <a:lnTo>
                      <a:pt x="91830" y="5883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403F3D0-0961-DBB5-B23F-EECDA4781CF1}"/>
                  </a:ext>
                </a:extLst>
              </p:cNvPr>
              <p:cNvSpPr/>
              <p:nvPr/>
            </p:nvSpPr>
            <p:spPr>
              <a:xfrm>
                <a:off x="647593" y="5641361"/>
                <a:ext cx="103251" cy="87524"/>
              </a:xfrm>
              <a:custGeom>
                <a:avLst/>
                <a:gdLst>
                  <a:gd name="connsiteX0" fmla="*/ 96663 w 103251"/>
                  <a:gd name="connsiteY0" fmla="*/ 73154 h 87524"/>
                  <a:gd name="connsiteX1" fmla="*/ 103252 w 103251"/>
                  <a:gd name="connsiteY1" fmla="*/ 42873 h 87524"/>
                  <a:gd name="connsiteX2" fmla="*/ 86008 w 103251"/>
                  <a:gd name="connsiteY2" fmla="*/ 7054 h 87524"/>
                  <a:gd name="connsiteX3" fmla="*/ 10094 w 103251"/>
                  <a:gd name="connsiteY3" fmla="*/ 30746 h 87524"/>
                  <a:gd name="connsiteX4" fmla="*/ 0 w 103251"/>
                  <a:gd name="connsiteY4" fmla="*/ 48621 h 87524"/>
                  <a:gd name="connsiteX5" fmla="*/ 88321 w 103251"/>
                  <a:gd name="connsiteY5" fmla="*/ 87524 h 87524"/>
                  <a:gd name="connsiteX6" fmla="*/ 89092 w 103251"/>
                  <a:gd name="connsiteY6" fmla="*/ 86473 h 87524"/>
                  <a:gd name="connsiteX7" fmla="*/ 96663 w 103251"/>
                  <a:gd name="connsiteY7" fmla="*/ 73154 h 87524"/>
                  <a:gd name="connsiteX8" fmla="*/ 96663 w 103251"/>
                  <a:gd name="connsiteY8" fmla="*/ 73154 h 87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251" h="87524">
                    <a:moveTo>
                      <a:pt x="96663" y="73154"/>
                    </a:moveTo>
                    <a:cubicBezTo>
                      <a:pt x="97574" y="63201"/>
                      <a:pt x="99887" y="52686"/>
                      <a:pt x="103252" y="42873"/>
                    </a:cubicBezTo>
                    <a:cubicBezTo>
                      <a:pt x="102971" y="28082"/>
                      <a:pt x="97083" y="14904"/>
                      <a:pt x="86008" y="7054"/>
                    </a:cubicBezTo>
                    <a:cubicBezTo>
                      <a:pt x="64208" y="-8298"/>
                      <a:pt x="30282" y="2217"/>
                      <a:pt x="10094" y="30746"/>
                    </a:cubicBezTo>
                    <a:cubicBezTo>
                      <a:pt x="6449" y="36003"/>
                      <a:pt x="2874" y="42172"/>
                      <a:pt x="0" y="48621"/>
                    </a:cubicBezTo>
                    <a:cubicBezTo>
                      <a:pt x="18435" y="67547"/>
                      <a:pt x="50189" y="81846"/>
                      <a:pt x="88321" y="87524"/>
                    </a:cubicBezTo>
                    <a:cubicBezTo>
                      <a:pt x="88602" y="87244"/>
                      <a:pt x="88952" y="86753"/>
                      <a:pt x="89092" y="86473"/>
                    </a:cubicBezTo>
                    <a:cubicBezTo>
                      <a:pt x="92177" y="82197"/>
                      <a:pt x="94630" y="77711"/>
                      <a:pt x="96663" y="73154"/>
                    </a:cubicBezTo>
                    <a:lnTo>
                      <a:pt x="96663" y="73154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0232FC3-1C66-889E-59BB-CA5B1A445860}"/>
                  </a:ext>
                </a:extLst>
              </p:cNvPr>
              <p:cNvSpPr/>
              <p:nvPr/>
            </p:nvSpPr>
            <p:spPr>
              <a:xfrm>
                <a:off x="738018" y="5622280"/>
                <a:ext cx="122957" cy="145954"/>
              </a:xfrm>
              <a:custGeom>
                <a:avLst/>
                <a:gdLst>
                  <a:gd name="connsiteX0" fmla="*/ 60913 w 122957"/>
                  <a:gd name="connsiteY0" fmla="*/ 14779 h 145954"/>
                  <a:gd name="connsiteX1" fmla="*/ 28178 w 122957"/>
                  <a:gd name="connsiteY1" fmla="*/ 42818 h 145954"/>
                  <a:gd name="connsiteX2" fmla="*/ 11916 w 122957"/>
                  <a:gd name="connsiteY2" fmla="*/ 94339 h 145954"/>
                  <a:gd name="connsiteX3" fmla="*/ 13738 w 122957"/>
                  <a:gd name="connsiteY3" fmla="*/ 117961 h 145954"/>
                  <a:gd name="connsiteX4" fmla="*/ 22851 w 122957"/>
                  <a:gd name="connsiteY4" fmla="*/ 131560 h 145954"/>
                  <a:gd name="connsiteX5" fmla="*/ 39113 w 122957"/>
                  <a:gd name="connsiteY5" fmla="*/ 133663 h 145954"/>
                  <a:gd name="connsiteX6" fmla="*/ 61193 w 122957"/>
                  <a:gd name="connsiteY6" fmla="*/ 124901 h 145954"/>
                  <a:gd name="connsiteX7" fmla="*/ 100307 w 122957"/>
                  <a:gd name="connsiteY7" fmla="*/ 87609 h 145954"/>
                  <a:gd name="connsiteX8" fmla="*/ 94559 w 122957"/>
                  <a:gd name="connsiteY8" fmla="*/ 16672 h 145954"/>
                  <a:gd name="connsiteX9" fmla="*/ 60843 w 122957"/>
                  <a:gd name="connsiteY9" fmla="*/ 14779 h 145954"/>
                  <a:gd name="connsiteX10" fmla="*/ 60843 w 122957"/>
                  <a:gd name="connsiteY10" fmla="*/ 14779 h 145954"/>
                  <a:gd name="connsiteX11" fmla="*/ 56777 w 122957"/>
                  <a:gd name="connsiteY11" fmla="*/ 3774 h 145954"/>
                  <a:gd name="connsiteX12" fmla="*/ 100728 w 122957"/>
                  <a:gd name="connsiteY12" fmla="*/ 6718 h 145954"/>
                  <a:gd name="connsiteX13" fmla="*/ 110191 w 122957"/>
                  <a:gd name="connsiteY13" fmla="*/ 93778 h 145954"/>
                  <a:gd name="connsiteX14" fmla="*/ 67081 w 122957"/>
                  <a:gd name="connsiteY14" fmla="*/ 134995 h 145954"/>
                  <a:gd name="connsiteX15" fmla="*/ 41146 w 122957"/>
                  <a:gd name="connsiteY15" fmla="*/ 145229 h 145954"/>
                  <a:gd name="connsiteX16" fmla="*/ 16752 w 122957"/>
                  <a:gd name="connsiteY16" fmla="*/ 141513 h 145954"/>
                  <a:gd name="connsiteX17" fmla="*/ 16752 w 122957"/>
                  <a:gd name="connsiteY17" fmla="*/ 141513 h 145954"/>
                  <a:gd name="connsiteX18" fmla="*/ 2593 w 122957"/>
                  <a:gd name="connsiteY18" fmla="*/ 121256 h 145954"/>
                  <a:gd name="connsiteX19" fmla="*/ 280 w 122957"/>
                  <a:gd name="connsiteY19" fmla="*/ 93427 h 145954"/>
                  <a:gd name="connsiteX20" fmla="*/ 18224 w 122957"/>
                  <a:gd name="connsiteY20" fmla="*/ 36579 h 145954"/>
                  <a:gd name="connsiteX21" fmla="*/ 56777 w 122957"/>
                  <a:gd name="connsiteY21" fmla="*/ 3844 h 145954"/>
                  <a:gd name="connsiteX22" fmla="*/ 56777 w 122957"/>
                  <a:gd name="connsiteY22" fmla="*/ 3844 h 14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2957" h="145954">
                    <a:moveTo>
                      <a:pt x="60913" y="14779"/>
                    </a:moveTo>
                    <a:cubicBezTo>
                      <a:pt x="48716" y="19336"/>
                      <a:pt x="36800" y="29009"/>
                      <a:pt x="28178" y="42818"/>
                    </a:cubicBezTo>
                    <a:cubicBezTo>
                      <a:pt x="19486" y="56697"/>
                      <a:pt x="13248" y="76464"/>
                      <a:pt x="11916" y="94339"/>
                    </a:cubicBezTo>
                    <a:cubicBezTo>
                      <a:pt x="11215" y="103241"/>
                      <a:pt x="11916" y="111372"/>
                      <a:pt x="13738" y="117961"/>
                    </a:cubicBezTo>
                    <a:cubicBezTo>
                      <a:pt x="15631" y="124550"/>
                      <a:pt x="18785" y="129036"/>
                      <a:pt x="22851" y="131560"/>
                    </a:cubicBezTo>
                    <a:cubicBezTo>
                      <a:pt x="26916" y="134083"/>
                      <a:pt x="32384" y="134854"/>
                      <a:pt x="39113" y="133663"/>
                    </a:cubicBezTo>
                    <a:cubicBezTo>
                      <a:pt x="45842" y="132471"/>
                      <a:pt x="53413" y="129387"/>
                      <a:pt x="61193" y="124901"/>
                    </a:cubicBezTo>
                    <a:cubicBezTo>
                      <a:pt x="76685" y="115858"/>
                      <a:pt x="91685" y="101559"/>
                      <a:pt x="100307" y="87609"/>
                    </a:cubicBezTo>
                    <a:cubicBezTo>
                      <a:pt x="117831" y="59431"/>
                      <a:pt x="113415" y="28448"/>
                      <a:pt x="94559" y="16672"/>
                    </a:cubicBezTo>
                    <a:cubicBezTo>
                      <a:pt x="85096" y="10714"/>
                      <a:pt x="73040" y="10153"/>
                      <a:pt x="60843" y="14779"/>
                    </a:cubicBezTo>
                    <a:lnTo>
                      <a:pt x="60843" y="14779"/>
                    </a:lnTo>
                    <a:close/>
                    <a:moveTo>
                      <a:pt x="56777" y="3774"/>
                    </a:moveTo>
                    <a:cubicBezTo>
                      <a:pt x="71568" y="-1763"/>
                      <a:pt x="87550" y="-1553"/>
                      <a:pt x="100728" y="6718"/>
                    </a:cubicBezTo>
                    <a:cubicBezTo>
                      <a:pt x="127294" y="23331"/>
                      <a:pt x="129537" y="62795"/>
                      <a:pt x="110191" y="93778"/>
                    </a:cubicBezTo>
                    <a:cubicBezTo>
                      <a:pt x="100447" y="109409"/>
                      <a:pt x="84045" y="124971"/>
                      <a:pt x="67081" y="134995"/>
                    </a:cubicBezTo>
                    <a:cubicBezTo>
                      <a:pt x="58600" y="139971"/>
                      <a:pt x="49698" y="143686"/>
                      <a:pt x="41146" y="145229"/>
                    </a:cubicBezTo>
                    <a:cubicBezTo>
                      <a:pt x="32594" y="146771"/>
                      <a:pt x="24042" y="146000"/>
                      <a:pt x="16752" y="141513"/>
                    </a:cubicBezTo>
                    <a:lnTo>
                      <a:pt x="16752" y="141513"/>
                    </a:lnTo>
                    <a:cubicBezTo>
                      <a:pt x="9462" y="137027"/>
                      <a:pt x="5046" y="129527"/>
                      <a:pt x="2593" y="121256"/>
                    </a:cubicBezTo>
                    <a:cubicBezTo>
                      <a:pt x="140" y="112984"/>
                      <a:pt x="-421" y="103311"/>
                      <a:pt x="280" y="93427"/>
                    </a:cubicBezTo>
                    <a:cubicBezTo>
                      <a:pt x="1752" y="73871"/>
                      <a:pt x="8481" y="52211"/>
                      <a:pt x="18224" y="36579"/>
                    </a:cubicBezTo>
                    <a:cubicBezTo>
                      <a:pt x="28108" y="20808"/>
                      <a:pt x="41987" y="9382"/>
                      <a:pt x="56777" y="3844"/>
                    </a:cubicBezTo>
                    <a:lnTo>
                      <a:pt x="56777" y="384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36FA909-6964-8A32-E355-8D70D4C1657C}"/>
                  </a:ext>
                </a:extLst>
              </p:cNvPr>
              <p:cNvSpPr/>
              <p:nvPr/>
            </p:nvSpPr>
            <p:spPr>
              <a:xfrm>
                <a:off x="630697" y="5635364"/>
                <a:ext cx="125938" cy="143395"/>
              </a:xfrm>
              <a:custGeom>
                <a:avLst/>
                <a:gdLst>
                  <a:gd name="connsiteX0" fmla="*/ 99540 w 125938"/>
                  <a:gd name="connsiteY0" fmla="*/ 17747 h 143395"/>
                  <a:gd name="connsiteX1" fmla="*/ 31757 w 125938"/>
                  <a:gd name="connsiteY1" fmla="*/ 40038 h 143395"/>
                  <a:gd name="connsiteX2" fmla="*/ 12550 w 125938"/>
                  <a:gd name="connsiteY2" fmla="*/ 90647 h 143395"/>
                  <a:gd name="connsiteX3" fmla="*/ 13111 w 125938"/>
                  <a:gd name="connsiteY3" fmla="*/ 114340 h 143395"/>
                  <a:gd name="connsiteX4" fmla="*/ 21383 w 125938"/>
                  <a:gd name="connsiteY4" fmla="*/ 128429 h 143395"/>
                  <a:gd name="connsiteX5" fmla="*/ 37505 w 125938"/>
                  <a:gd name="connsiteY5" fmla="*/ 131513 h 143395"/>
                  <a:gd name="connsiteX6" fmla="*/ 60006 w 125938"/>
                  <a:gd name="connsiteY6" fmla="*/ 124083 h 143395"/>
                  <a:gd name="connsiteX7" fmla="*/ 101152 w 125938"/>
                  <a:gd name="connsiteY7" fmla="*/ 89105 h 143395"/>
                  <a:gd name="connsiteX8" fmla="*/ 114260 w 125938"/>
                  <a:gd name="connsiteY8" fmla="*/ 48029 h 143395"/>
                  <a:gd name="connsiteX9" fmla="*/ 99540 w 125938"/>
                  <a:gd name="connsiteY9" fmla="*/ 17817 h 143395"/>
                  <a:gd name="connsiteX10" fmla="*/ 99540 w 125938"/>
                  <a:gd name="connsiteY10" fmla="*/ 17817 h 143395"/>
                  <a:gd name="connsiteX11" fmla="*/ 22154 w 125938"/>
                  <a:gd name="connsiteY11" fmla="*/ 33308 h 143395"/>
                  <a:gd name="connsiteX12" fmla="*/ 106199 w 125938"/>
                  <a:gd name="connsiteY12" fmla="*/ 8144 h 143395"/>
                  <a:gd name="connsiteX13" fmla="*/ 106199 w 125938"/>
                  <a:gd name="connsiteY13" fmla="*/ 8144 h 143395"/>
                  <a:gd name="connsiteX14" fmla="*/ 125896 w 125938"/>
                  <a:gd name="connsiteY14" fmla="*/ 47468 h 143395"/>
                  <a:gd name="connsiteX15" fmla="*/ 110685 w 125938"/>
                  <a:gd name="connsiteY15" fmla="*/ 95694 h 143395"/>
                  <a:gd name="connsiteX16" fmla="*/ 65263 w 125938"/>
                  <a:gd name="connsiteY16" fmla="*/ 134387 h 143395"/>
                  <a:gd name="connsiteX17" fmla="*/ 38766 w 125938"/>
                  <a:gd name="connsiteY17" fmla="*/ 143079 h 143395"/>
                  <a:gd name="connsiteX18" fmla="*/ 14583 w 125938"/>
                  <a:gd name="connsiteY18" fmla="*/ 137962 h 143395"/>
                  <a:gd name="connsiteX19" fmla="*/ 1615 w 125938"/>
                  <a:gd name="connsiteY19" fmla="*/ 116933 h 143395"/>
                  <a:gd name="connsiteX20" fmla="*/ 844 w 125938"/>
                  <a:gd name="connsiteY20" fmla="*/ 89035 h 143395"/>
                  <a:gd name="connsiteX21" fmla="*/ 22084 w 125938"/>
                  <a:gd name="connsiteY21" fmla="*/ 33238 h 143395"/>
                  <a:gd name="connsiteX22" fmla="*/ 22084 w 125938"/>
                  <a:gd name="connsiteY22" fmla="*/ 33238 h 1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5938" h="143395">
                    <a:moveTo>
                      <a:pt x="99540" y="17747"/>
                    </a:moveTo>
                    <a:cubicBezTo>
                      <a:pt x="81315" y="4990"/>
                      <a:pt x="50963" y="12910"/>
                      <a:pt x="31757" y="40038"/>
                    </a:cubicBezTo>
                    <a:cubicBezTo>
                      <a:pt x="22224" y="53426"/>
                      <a:pt x="14934" y="72843"/>
                      <a:pt x="12550" y="90647"/>
                    </a:cubicBezTo>
                    <a:cubicBezTo>
                      <a:pt x="11359" y="99549"/>
                      <a:pt x="11499" y="107681"/>
                      <a:pt x="13111" y="114340"/>
                    </a:cubicBezTo>
                    <a:cubicBezTo>
                      <a:pt x="14653" y="120999"/>
                      <a:pt x="17527" y="125695"/>
                      <a:pt x="21383" y="128429"/>
                    </a:cubicBezTo>
                    <a:cubicBezTo>
                      <a:pt x="25308" y="131163"/>
                      <a:pt x="30705" y="132284"/>
                      <a:pt x="37505" y="131513"/>
                    </a:cubicBezTo>
                    <a:cubicBezTo>
                      <a:pt x="44304" y="130742"/>
                      <a:pt x="52015" y="128149"/>
                      <a:pt x="60006" y="124083"/>
                    </a:cubicBezTo>
                    <a:cubicBezTo>
                      <a:pt x="75988" y="115952"/>
                      <a:pt x="91759" y="102493"/>
                      <a:pt x="101152" y="89105"/>
                    </a:cubicBezTo>
                    <a:cubicBezTo>
                      <a:pt x="110545" y="75787"/>
                      <a:pt x="114681" y="60996"/>
                      <a:pt x="114260" y="48029"/>
                    </a:cubicBezTo>
                    <a:cubicBezTo>
                      <a:pt x="113769" y="35061"/>
                      <a:pt x="108582" y="24196"/>
                      <a:pt x="99540" y="17817"/>
                    </a:cubicBezTo>
                    <a:lnTo>
                      <a:pt x="99540" y="17817"/>
                    </a:lnTo>
                    <a:close/>
                    <a:moveTo>
                      <a:pt x="22154" y="33308"/>
                    </a:moveTo>
                    <a:cubicBezTo>
                      <a:pt x="43323" y="3377"/>
                      <a:pt x="80544" y="-9801"/>
                      <a:pt x="106199" y="8144"/>
                    </a:cubicBezTo>
                    <a:lnTo>
                      <a:pt x="106199" y="8144"/>
                    </a:lnTo>
                    <a:cubicBezTo>
                      <a:pt x="118957" y="17116"/>
                      <a:pt x="125335" y="31696"/>
                      <a:pt x="125896" y="47468"/>
                    </a:cubicBezTo>
                    <a:cubicBezTo>
                      <a:pt x="126457" y="63240"/>
                      <a:pt x="121410" y="80483"/>
                      <a:pt x="110685" y="95694"/>
                    </a:cubicBezTo>
                    <a:cubicBezTo>
                      <a:pt x="100101" y="110835"/>
                      <a:pt x="82787" y="125485"/>
                      <a:pt x="65263" y="134387"/>
                    </a:cubicBezTo>
                    <a:cubicBezTo>
                      <a:pt x="56501" y="138873"/>
                      <a:pt x="47388" y="142028"/>
                      <a:pt x="38766" y="143079"/>
                    </a:cubicBezTo>
                    <a:cubicBezTo>
                      <a:pt x="30145" y="144061"/>
                      <a:pt x="21593" y="142869"/>
                      <a:pt x="14583" y="137962"/>
                    </a:cubicBezTo>
                    <a:cubicBezTo>
                      <a:pt x="7574" y="133055"/>
                      <a:pt x="3578" y="125345"/>
                      <a:pt x="1615" y="116933"/>
                    </a:cubicBezTo>
                    <a:cubicBezTo>
                      <a:pt x="-347" y="108522"/>
                      <a:pt x="-417" y="98849"/>
                      <a:pt x="844" y="89035"/>
                    </a:cubicBezTo>
                    <a:cubicBezTo>
                      <a:pt x="3368" y="69548"/>
                      <a:pt x="11359" y="48309"/>
                      <a:pt x="22084" y="33238"/>
                    </a:cubicBezTo>
                    <a:lnTo>
                      <a:pt x="22084" y="33238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6BCDC21-D04A-172E-5041-3CD5EFCCC87B}"/>
                  </a:ext>
                </a:extLst>
              </p:cNvPr>
              <p:cNvSpPr/>
              <p:nvPr/>
            </p:nvSpPr>
            <p:spPr>
              <a:xfrm>
                <a:off x="656123" y="5254091"/>
                <a:ext cx="421239" cy="470089"/>
              </a:xfrm>
              <a:custGeom>
                <a:avLst/>
                <a:gdLst>
                  <a:gd name="connsiteX0" fmla="*/ 387023 w 421239"/>
                  <a:gd name="connsiteY0" fmla="*/ 307965 h 470089"/>
                  <a:gd name="connsiteX1" fmla="*/ 53155 w 421239"/>
                  <a:gd name="connsiteY1" fmla="*/ 455237 h 470089"/>
                  <a:gd name="connsiteX2" fmla="*/ 70258 w 421239"/>
                  <a:gd name="connsiteY2" fmla="*/ 101321 h 470089"/>
                  <a:gd name="connsiteX3" fmla="*/ 337535 w 421239"/>
                  <a:gd name="connsiteY3" fmla="*/ 30664 h 470089"/>
                  <a:gd name="connsiteX4" fmla="*/ 386953 w 421239"/>
                  <a:gd name="connsiteY4" fmla="*/ 307895 h 470089"/>
                  <a:gd name="connsiteX5" fmla="*/ 386953 w 421239"/>
                  <a:gd name="connsiteY5" fmla="*/ 307895 h 470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1239" h="470089">
                    <a:moveTo>
                      <a:pt x="387023" y="307965"/>
                    </a:moveTo>
                    <a:cubicBezTo>
                      <a:pt x="321764" y="407151"/>
                      <a:pt x="145892" y="508931"/>
                      <a:pt x="53155" y="455237"/>
                    </a:cubicBezTo>
                    <a:cubicBezTo>
                      <a:pt x="-36358" y="399651"/>
                      <a:pt x="-539" y="204152"/>
                      <a:pt x="70258" y="101321"/>
                    </a:cubicBezTo>
                    <a:cubicBezTo>
                      <a:pt x="137691" y="803"/>
                      <a:pt x="254612" y="-29198"/>
                      <a:pt x="337535" y="30664"/>
                    </a:cubicBezTo>
                    <a:cubicBezTo>
                      <a:pt x="423824" y="88493"/>
                      <a:pt x="448778" y="210882"/>
                      <a:pt x="386953" y="307895"/>
                    </a:cubicBezTo>
                    <a:lnTo>
                      <a:pt x="386953" y="307895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58AD6BF-131A-8CF0-A55D-F76DBB0BDE8F}"/>
                  </a:ext>
                </a:extLst>
              </p:cNvPr>
              <p:cNvSpPr/>
              <p:nvPr/>
            </p:nvSpPr>
            <p:spPr>
              <a:xfrm>
                <a:off x="655994" y="5302349"/>
                <a:ext cx="361567" cy="422000"/>
              </a:xfrm>
              <a:custGeom>
                <a:avLst/>
                <a:gdLst>
                  <a:gd name="connsiteX0" fmla="*/ 86790 w 361567"/>
                  <a:gd name="connsiteY0" fmla="*/ 374805 h 422000"/>
                  <a:gd name="connsiteX1" fmla="*/ 101090 w 361567"/>
                  <a:gd name="connsiteY1" fmla="*/ 22641 h 422000"/>
                  <a:gd name="connsiteX2" fmla="*/ 118194 w 361567"/>
                  <a:gd name="connsiteY2" fmla="*/ 0 h 422000"/>
                  <a:gd name="connsiteX3" fmla="*/ 70318 w 361567"/>
                  <a:gd name="connsiteY3" fmla="*/ 53273 h 422000"/>
                  <a:gd name="connsiteX4" fmla="*/ 53214 w 361567"/>
                  <a:gd name="connsiteY4" fmla="*/ 407189 h 422000"/>
                  <a:gd name="connsiteX5" fmla="*/ 361568 w 361567"/>
                  <a:gd name="connsiteY5" fmla="*/ 292932 h 422000"/>
                  <a:gd name="connsiteX6" fmla="*/ 86650 w 361567"/>
                  <a:gd name="connsiteY6" fmla="*/ 374805 h 422000"/>
                  <a:gd name="connsiteX7" fmla="*/ 86650 w 361567"/>
                  <a:gd name="connsiteY7" fmla="*/ 374805 h 42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567" h="422000">
                    <a:moveTo>
                      <a:pt x="86790" y="374805"/>
                    </a:moveTo>
                    <a:cubicBezTo>
                      <a:pt x="-2442" y="318938"/>
                      <a:pt x="31695" y="124491"/>
                      <a:pt x="101090" y="22641"/>
                    </a:cubicBezTo>
                    <a:cubicBezTo>
                      <a:pt x="106487" y="14580"/>
                      <a:pt x="112165" y="7150"/>
                      <a:pt x="118194" y="0"/>
                    </a:cubicBezTo>
                    <a:cubicBezTo>
                      <a:pt x="100810" y="14650"/>
                      <a:pt x="84547" y="32455"/>
                      <a:pt x="70318" y="53273"/>
                    </a:cubicBezTo>
                    <a:cubicBezTo>
                      <a:pt x="-479" y="155964"/>
                      <a:pt x="-36439" y="351463"/>
                      <a:pt x="53214" y="407189"/>
                    </a:cubicBezTo>
                    <a:cubicBezTo>
                      <a:pt x="135437" y="454855"/>
                      <a:pt x="283761" y="379641"/>
                      <a:pt x="361568" y="292932"/>
                    </a:cubicBezTo>
                    <a:cubicBezTo>
                      <a:pt x="280957" y="364641"/>
                      <a:pt x="158499" y="417003"/>
                      <a:pt x="86650" y="374805"/>
                    </a:cubicBezTo>
                    <a:lnTo>
                      <a:pt x="86650" y="37480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324DABDC-6980-E78C-8056-C828C8931B5D}"/>
                  </a:ext>
                </a:extLst>
              </p:cNvPr>
              <p:cNvSpPr/>
              <p:nvPr/>
            </p:nvSpPr>
            <p:spPr>
              <a:xfrm>
                <a:off x="650327" y="5248263"/>
                <a:ext cx="432958" cy="481804"/>
              </a:xfrm>
              <a:custGeom>
                <a:avLst/>
                <a:gdLst>
                  <a:gd name="connsiteX0" fmla="*/ 339897 w 432958"/>
                  <a:gd name="connsiteY0" fmla="*/ 41259 h 481804"/>
                  <a:gd name="connsiteX1" fmla="*/ 80891 w 432958"/>
                  <a:gd name="connsiteY1" fmla="*/ 110444 h 481804"/>
                  <a:gd name="connsiteX2" fmla="*/ 80891 w 432958"/>
                  <a:gd name="connsiteY2" fmla="*/ 110444 h 481804"/>
                  <a:gd name="connsiteX3" fmla="*/ 13248 w 432958"/>
                  <a:gd name="connsiteY3" fmla="*/ 302298 h 481804"/>
                  <a:gd name="connsiteX4" fmla="*/ 62035 w 432958"/>
                  <a:gd name="connsiteY4" fmla="*/ 455949 h 481804"/>
                  <a:gd name="connsiteX5" fmla="*/ 233701 w 432958"/>
                  <a:gd name="connsiteY5" fmla="*/ 439406 h 481804"/>
                  <a:gd name="connsiteX6" fmla="*/ 387983 w 432958"/>
                  <a:gd name="connsiteY6" fmla="*/ 310499 h 481804"/>
                  <a:gd name="connsiteX7" fmla="*/ 340177 w 432958"/>
                  <a:gd name="connsiteY7" fmla="*/ 41329 h 481804"/>
                  <a:gd name="connsiteX8" fmla="*/ 340177 w 432958"/>
                  <a:gd name="connsiteY8" fmla="*/ 41329 h 481804"/>
                  <a:gd name="connsiteX9" fmla="*/ 340177 w 432958"/>
                  <a:gd name="connsiteY9" fmla="*/ 41189 h 481804"/>
                  <a:gd name="connsiteX10" fmla="*/ 339967 w 432958"/>
                  <a:gd name="connsiteY10" fmla="*/ 41189 h 481804"/>
                  <a:gd name="connsiteX11" fmla="*/ 346696 w 432958"/>
                  <a:gd name="connsiteY11" fmla="*/ 31726 h 481804"/>
                  <a:gd name="connsiteX12" fmla="*/ 71288 w 432958"/>
                  <a:gd name="connsiteY12" fmla="*/ 103925 h 481804"/>
                  <a:gd name="connsiteX13" fmla="*/ 1612 w 432958"/>
                  <a:gd name="connsiteY13" fmla="*/ 301316 h 481804"/>
                  <a:gd name="connsiteX14" fmla="*/ 55937 w 432958"/>
                  <a:gd name="connsiteY14" fmla="*/ 466113 h 481804"/>
                  <a:gd name="connsiteX15" fmla="*/ 56077 w 432958"/>
                  <a:gd name="connsiteY15" fmla="*/ 466113 h 481804"/>
                  <a:gd name="connsiteX16" fmla="*/ 238818 w 432958"/>
                  <a:gd name="connsiteY16" fmla="*/ 449991 h 481804"/>
                  <a:gd name="connsiteX17" fmla="*/ 397797 w 432958"/>
                  <a:gd name="connsiteY17" fmla="*/ 316948 h 481804"/>
                  <a:gd name="connsiteX18" fmla="*/ 397797 w 432958"/>
                  <a:gd name="connsiteY18" fmla="*/ 316948 h 481804"/>
                  <a:gd name="connsiteX19" fmla="*/ 346766 w 432958"/>
                  <a:gd name="connsiteY19" fmla="*/ 31726 h 481804"/>
                  <a:gd name="connsiteX20" fmla="*/ 346766 w 432958"/>
                  <a:gd name="connsiteY20" fmla="*/ 31726 h 48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32958" h="481804">
                    <a:moveTo>
                      <a:pt x="339897" y="41259"/>
                    </a:moveTo>
                    <a:cubicBezTo>
                      <a:pt x="260338" y="-16150"/>
                      <a:pt x="146992" y="11959"/>
                      <a:pt x="80891" y="110444"/>
                    </a:cubicBezTo>
                    <a:lnTo>
                      <a:pt x="80891" y="110444"/>
                    </a:lnTo>
                    <a:cubicBezTo>
                      <a:pt x="46124" y="160984"/>
                      <a:pt x="19767" y="234585"/>
                      <a:pt x="13248" y="302298"/>
                    </a:cubicBezTo>
                    <a:cubicBezTo>
                      <a:pt x="6659" y="370501"/>
                      <a:pt x="20398" y="430013"/>
                      <a:pt x="62035" y="455949"/>
                    </a:cubicBezTo>
                    <a:cubicBezTo>
                      <a:pt x="105705" y="481183"/>
                      <a:pt x="170474" y="470318"/>
                      <a:pt x="233701" y="439406"/>
                    </a:cubicBezTo>
                    <a:cubicBezTo>
                      <a:pt x="296648" y="408634"/>
                      <a:pt x="356019" y="359006"/>
                      <a:pt x="387983" y="310499"/>
                    </a:cubicBezTo>
                    <a:cubicBezTo>
                      <a:pt x="448126" y="216009"/>
                      <a:pt x="423662" y="97196"/>
                      <a:pt x="340177" y="41329"/>
                    </a:cubicBezTo>
                    <a:lnTo>
                      <a:pt x="340177" y="41329"/>
                    </a:lnTo>
                    <a:lnTo>
                      <a:pt x="340177" y="41189"/>
                    </a:lnTo>
                    <a:cubicBezTo>
                      <a:pt x="340177" y="41189"/>
                      <a:pt x="339967" y="41189"/>
                      <a:pt x="339967" y="41189"/>
                    </a:cubicBezTo>
                    <a:close/>
                    <a:moveTo>
                      <a:pt x="346696" y="31726"/>
                    </a:moveTo>
                    <a:cubicBezTo>
                      <a:pt x="260408" y="-30449"/>
                      <a:pt x="140053" y="1444"/>
                      <a:pt x="71288" y="103925"/>
                    </a:cubicBezTo>
                    <a:cubicBezTo>
                      <a:pt x="35259" y="156217"/>
                      <a:pt x="8342" y="231781"/>
                      <a:pt x="1612" y="301316"/>
                    </a:cubicBezTo>
                    <a:cubicBezTo>
                      <a:pt x="-5047" y="370431"/>
                      <a:pt x="8131" y="436392"/>
                      <a:pt x="55937" y="466113"/>
                    </a:cubicBezTo>
                    <a:lnTo>
                      <a:pt x="56077" y="466113"/>
                    </a:lnTo>
                    <a:cubicBezTo>
                      <a:pt x="105145" y="494572"/>
                      <a:pt x="174680" y="481394"/>
                      <a:pt x="238818" y="449991"/>
                    </a:cubicBezTo>
                    <a:cubicBezTo>
                      <a:pt x="303237" y="418517"/>
                      <a:pt x="364431" y="367627"/>
                      <a:pt x="397797" y="316948"/>
                    </a:cubicBezTo>
                    <a:lnTo>
                      <a:pt x="397797" y="316948"/>
                    </a:lnTo>
                    <a:cubicBezTo>
                      <a:pt x="461093" y="217411"/>
                      <a:pt x="435859" y="91448"/>
                      <a:pt x="346766" y="31726"/>
                    </a:cubicBezTo>
                    <a:lnTo>
                      <a:pt x="346766" y="31726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BD7579A1-C9B5-F4A8-C96E-7571A9A77511}"/>
                  </a:ext>
                </a:extLst>
              </p:cNvPr>
              <p:cNvSpPr/>
              <p:nvPr/>
            </p:nvSpPr>
            <p:spPr>
              <a:xfrm>
                <a:off x="600031" y="5415667"/>
                <a:ext cx="137636" cy="179635"/>
              </a:xfrm>
              <a:custGeom>
                <a:avLst/>
                <a:gdLst>
                  <a:gd name="connsiteX0" fmla="*/ 137636 w 137636"/>
                  <a:gd name="connsiteY0" fmla="*/ 116528 h 179635"/>
                  <a:gd name="connsiteX1" fmla="*/ 19875 w 137636"/>
                  <a:gd name="connsiteY1" fmla="*/ 174077 h 179635"/>
                  <a:gd name="connsiteX2" fmla="*/ 23099 w 137636"/>
                  <a:gd name="connsiteY2" fmla="*/ 42997 h 179635"/>
                  <a:gd name="connsiteX3" fmla="*/ 125790 w 137636"/>
                  <a:gd name="connsiteY3" fmla="*/ 9001 h 17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636" h="179635">
                    <a:moveTo>
                      <a:pt x="137636" y="116528"/>
                    </a:moveTo>
                    <a:cubicBezTo>
                      <a:pt x="112472" y="155572"/>
                      <a:pt x="51488" y="194335"/>
                      <a:pt x="19875" y="174077"/>
                    </a:cubicBezTo>
                    <a:cubicBezTo>
                      <a:pt x="-11669" y="153749"/>
                      <a:pt x="-1925" y="82041"/>
                      <a:pt x="23099" y="42997"/>
                    </a:cubicBezTo>
                    <a:cubicBezTo>
                      <a:pt x="48123" y="3954"/>
                      <a:pt x="94177" y="-11327"/>
                      <a:pt x="125790" y="9001"/>
                    </a:cubicBezTo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B754770C-E12E-CC81-50BD-ECD3F3897BD5}"/>
                  </a:ext>
                </a:extLst>
              </p:cNvPr>
              <p:cNvSpPr/>
              <p:nvPr/>
            </p:nvSpPr>
            <p:spPr>
              <a:xfrm>
                <a:off x="599844" y="5429644"/>
                <a:ext cx="128359" cy="165499"/>
              </a:xfrm>
              <a:custGeom>
                <a:avLst/>
                <a:gdLst>
                  <a:gd name="connsiteX0" fmla="*/ 43894 w 128359"/>
                  <a:gd name="connsiteY0" fmla="*/ 136758 h 165499"/>
                  <a:gd name="connsiteX1" fmla="*/ 47118 w 128359"/>
                  <a:gd name="connsiteY1" fmla="*/ 5678 h 165499"/>
                  <a:gd name="connsiteX2" fmla="*/ 51114 w 128359"/>
                  <a:gd name="connsiteY2" fmla="*/ 0 h 165499"/>
                  <a:gd name="connsiteX3" fmla="*/ 23145 w 128359"/>
                  <a:gd name="connsiteY3" fmla="*/ 28810 h 165499"/>
                  <a:gd name="connsiteX4" fmla="*/ 19921 w 128359"/>
                  <a:gd name="connsiteY4" fmla="*/ 159890 h 165499"/>
                  <a:gd name="connsiteX5" fmla="*/ 128360 w 128359"/>
                  <a:gd name="connsiteY5" fmla="*/ 114958 h 165499"/>
                  <a:gd name="connsiteX6" fmla="*/ 43894 w 128359"/>
                  <a:gd name="connsiteY6" fmla="*/ 136758 h 165499"/>
                  <a:gd name="connsiteX7" fmla="*/ 43894 w 128359"/>
                  <a:gd name="connsiteY7" fmla="*/ 136758 h 165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8359" h="165499">
                    <a:moveTo>
                      <a:pt x="43894" y="136758"/>
                    </a:moveTo>
                    <a:cubicBezTo>
                      <a:pt x="12350" y="116430"/>
                      <a:pt x="22094" y="44721"/>
                      <a:pt x="47118" y="5678"/>
                    </a:cubicBezTo>
                    <a:cubicBezTo>
                      <a:pt x="48450" y="3785"/>
                      <a:pt x="49712" y="1823"/>
                      <a:pt x="51114" y="0"/>
                    </a:cubicBezTo>
                    <a:cubicBezTo>
                      <a:pt x="40459" y="7220"/>
                      <a:pt x="30786" y="16823"/>
                      <a:pt x="23145" y="28810"/>
                    </a:cubicBezTo>
                    <a:cubicBezTo>
                      <a:pt x="-2019" y="67853"/>
                      <a:pt x="-11622" y="139562"/>
                      <a:pt x="19921" y="159890"/>
                    </a:cubicBezTo>
                    <a:cubicBezTo>
                      <a:pt x="48170" y="178045"/>
                      <a:pt x="99760" y="149235"/>
                      <a:pt x="128360" y="114958"/>
                    </a:cubicBezTo>
                    <a:cubicBezTo>
                      <a:pt x="100391" y="137249"/>
                      <a:pt x="65413" y="150497"/>
                      <a:pt x="43894" y="136758"/>
                    </a:cubicBezTo>
                    <a:lnTo>
                      <a:pt x="43894" y="136758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28C2E0A-A8C2-BC44-6BFF-6FD1B5EF17D2}"/>
                  </a:ext>
                </a:extLst>
              </p:cNvPr>
              <p:cNvSpPr/>
              <p:nvPr/>
            </p:nvSpPr>
            <p:spPr>
              <a:xfrm>
                <a:off x="594069" y="5409684"/>
                <a:ext cx="149372" cy="191413"/>
              </a:xfrm>
              <a:custGeom>
                <a:avLst/>
                <a:gdLst>
                  <a:gd name="connsiteX0" fmla="*/ 128528 w 149372"/>
                  <a:gd name="connsiteY0" fmla="*/ 19890 h 191413"/>
                  <a:gd name="connsiteX1" fmla="*/ 33968 w 149372"/>
                  <a:gd name="connsiteY1" fmla="*/ 52064 h 191413"/>
                  <a:gd name="connsiteX2" fmla="*/ 12028 w 149372"/>
                  <a:gd name="connsiteY2" fmla="*/ 121880 h 191413"/>
                  <a:gd name="connsiteX3" fmla="*/ 15042 w 149372"/>
                  <a:gd name="connsiteY3" fmla="*/ 154755 h 191413"/>
                  <a:gd name="connsiteX4" fmla="*/ 28921 w 149372"/>
                  <a:gd name="connsiteY4" fmla="*/ 175083 h 191413"/>
                  <a:gd name="connsiteX5" fmla="*/ 53174 w 149372"/>
                  <a:gd name="connsiteY5" fmla="*/ 179289 h 191413"/>
                  <a:gd name="connsiteX6" fmla="*/ 84297 w 149372"/>
                  <a:gd name="connsiteY6" fmla="*/ 168424 h 191413"/>
                  <a:gd name="connsiteX7" fmla="*/ 138622 w 149372"/>
                  <a:gd name="connsiteY7" fmla="*/ 119356 h 191413"/>
                  <a:gd name="connsiteX8" fmla="*/ 146683 w 149372"/>
                  <a:gd name="connsiteY8" fmla="*/ 117604 h 191413"/>
                  <a:gd name="connsiteX9" fmla="*/ 148435 w 149372"/>
                  <a:gd name="connsiteY9" fmla="*/ 125665 h 191413"/>
                  <a:gd name="connsiteX10" fmla="*/ 89835 w 149372"/>
                  <a:gd name="connsiteY10" fmla="*/ 178658 h 191413"/>
                  <a:gd name="connsiteX11" fmla="*/ 54716 w 149372"/>
                  <a:gd name="connsiteY11" fmla="*/ 190855 h 191413"/>
                  <a:gd name="connsiteX12" fmla="*/ 22612 w 149372"/>
                  <a:gd name="connsiteY12" fmla="*/ 184896 h 191413"/>
                  <a:gd name="connsiteX13" fmla="*/ 3826 w 149372"/>
                  <a:gd name="connsiteY13" fmla="*/ 158120 h 191413"/>
                  <a:gd name="connsiteX14" fmla="*/ 322 w 149372"/>
                  <a:gd name="connsiteY14" fmla="*/ 121039 h 191413"/>
                  <a:gd name="connsiteX15" fmla="*/ 24084 w 149372"/>
                  <a:gd name="connsiteY15" fmla="*/ 45685 h 191413"/>
                  <a:gd name="connsiteX16" fmla="*/ 134906 w 149372"/>
                  <a:gd name="connsiteY16" fmla="*/ 10006 h 191413"/>
                  <a:gd name="connsiteX17" fmla="*/ 136659 w 149372"/>
                  <a:gd name="connsiteY17" fmla="*/ 18067 h 191413"/>
                  <a:gd name="connsiteX18" fmla="*/ 128598 w 149372"/>
                  <a:gd name="connsiteY18" fmla="*/ 19820 h 191413"/>
                  <a:gd name="connsiteX19" fmla="*/ 128598 w 149372"/>
                  <a:gd name="connsiteY19" fmla="*/ 19820 h 19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9372" h="191413">
                    <a:moveTo>
                      <a:pt x="128528" y="19890"/>
                    </a:moveTo>
                    <a:cubicBezTo>
                      <a:pt x="100559" y="1875"/>
                      <a:pt x="57871" y="14703"/>
                      <a:pt x="33968" y="52064"/>
                    </a:cubicBezTo>
                    <a:cubicBezTo>
                      <a:pt x="22051" y="70710"/>
                      <a:pt x="13640" y="97416"/>
                      <a:pt x="12028" y="121880"/>
                    </a:cubicBezTo>
                    <a:cubicBezTo>
                      <a:pt x="11257" y="134077"/>
                      <a:pt x="12168" y="145432"/>
                      <a:pt x="15042" y="154755"/>
                    </a:cubicBezTo>
                    <a:cubicBezTo>
                      <a:pt x="17916" y="164078"/>
                      <a:pt x="22542" y="171017"/>
                      <a:pt x="28921" y="175083"/>
                    </a:cubicBezTo>
                    <a:cubicBezTo>
                      <a:pt x="35300" y="179149"/>
                      <a:pt x="43571" y="180550"/>
                      <a:pt x="53174" y="179289"/>
                    </a:cubicBezTo>
                    <a:cubicBezTo>
                      <a:pt x="62847" y="178027"/>
                      <a:pt x="73502" y="174172"/>
                      <a:pt x="84297" y="168424"/>
                    </a:cubicBezTo>
                    <a:cubicBezTo>
                      <a:pt x="105887" y="156788"/>
                      <a:pt x="126635" y="138002"/>
                      <a:pt x="138622" y="119356"/>
                    </a:cubicBezTo>
                    <a:cubicBezTo>
                      <a:pt x="140374" y="116623"/>
                      <a:pt x="143949" y="115852"/>
                      <a:pt x="146683" y="117604"/>
                    </a:cubicBezTo>
                    <a:cubicBezTo>
                      <a:pt x="149416" y="119356"/>
                      <a:pt x="150187" y="122931"/>
                      <a:pt x="148435" y="125665"/>
                    </a:cubicBezTo>
                    <a:cubicBezTo>
                      <a:pt x="135257" y="146063"/>
                      <a:pt x="112966" y="166181"/>
                      <a:pt x="89835" y="178658"/>
                    </a:cubicBezTo>
                    <a:cubicBezTo>
                      <a:pt x="78269" y="184896"/>
                      <a:pt x="66212" y="189312"/>
                      <a:pt x="54716" y="190855"/>
                    </a:cubicBezTo>
                    <a:cubicBezTo>
                      <a:pt x="43221" y="192397"/>
                      <a:pt x="32005" y="190855"/>
                      <a:pt x="22612" y="184896"/>
                    </a:cubicBezTo>
                    <a:cubicBezTo>
                      <a:pt x="13219" y="178868"/>
                      <a:pt x="7261" y="169195"/>
                      <a:pt x="3826" y="158120"/>
                    </a:cubicBezTo>
                    <a:cubicBezTo>
                      <a:pt x="392" y="147044"/>
                      <a:pt x="-590" y="134217"/>
                      <a:pt x="322" y="121039"/>
                    </a:cubicBezTo>
                    <a:cubicBezTo>
                      <a:pt x="2004" y="94823"/>
                      <a:pt x="10976" y="66083"/>
                      <a:pt x="24084" y="45685"/>
                    </a:cubicBezTo>
                    <a:cubicBezTo>
                      <a:pt x="50160" y="4959"/>
                      <a:pt x="99648" y="-12705"/>
                      <a:pt x="134906" y="10006"/>
                    </a:cubicBezTo>
                    <a:cubicBezTo>
                      <a:pt x="137640" y="11759"/>
                      <a:pt x="138411" y="15334"/>
                      <a:pt x="136659" y="18067"/>
                    </a:cubicBezTo>
                    <a:cubicBezTo>
                      <a:pt x="134906" y="20801"/>
                      <a:pt x="131332" y="21572"/>
                      <a:pt x="128598" y="19820"/>
                    </a:cubicBezTo>
                    <a:lnTo>
                      <a:pt x="128598" y="19820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AF4DDDD-D37E-0EF6-AC12-FBC520B58836}"/>
                  </a:ext>
                </a:extLst>
              </p:cNvPr>
              <p:cNvSpPr/>
              <p:nvPr/>
            </p:nvSpPr>
            <p:spPr>
              <a:xfrm>
                <a:off x="828200" y="5280704"/>
                <a:ext cx="201869" cy="164768"/>
              </a:xfrm>
              <a:custGeom>
                <a:avLst/>
                <a:gdLst>
                  <a:gd name="connsiteX0" fmla="*/ 200016 w 201869"/>
                  <a:gd name="connsiteY0" fmla="*/ 106462 h 164768"/>
                  <a:gd name="connsiteX1" fmla="*/ 120106 w 201869"/>
                  <a:gd name="connsiteY1" fmla="*/ 3631 h 164768"/>
                  <a:gd name="connsiteX2" fmla="*/ 1854 w 201869"/>
                  <a:gd name="connsiteY2" fmla="*/ 58306 h 164768"/>
                  <a:gd name="connsiteX3" fmla="*/ 81764 w 201869"/>
                  <a:gd name="connsiteY3" fmla="*/ 161137 h 164768"/>
                  <a:gd name="connsiteX4" fmla="*/ 200016 w 201869"/>
                  <a:gd name="connsiteY4" fmla="*/ 106462 h 16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869" h="164768">
                    <a:moveTo>
                      <a:pt x="200016" y="106462"/>
                    </a:moveTo>
                    <a:cubicBezTo>
                      <a:pt x="210600" y="63002"/>
                      <a:pt x="174781" y="16879"/>
                      <a:pt x="120106" y="3631"/>
                    </a:cubicBezTo>
                    <a:cubicBezTo>
                      <a:pt x="65361" y="-9687"/>
                      <a:pt x="12438" y="14776"/>
                      <a:pt x="1854" y="58306"/>
                    </a:cubicBezTo>
                    <a:cubicBezTo>
                      <a:pt x="-8731" y="101766"/>
                      <a:pt x="27088" y="147889"/>
                      <a:pt x="81764" y="161137"/>
                    </a:cubicBezTo>
                    <a:cubicBezTo>
                      <a:pt x="136509" y="174455"/>
                      <a:pt x="189431" y="149992"/>
                      <a:pt x="200016" y="10646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2788C24-BEAF-B533-4E25-4CD0458FEEB7}"/>
                  </a:ext>
                </a:extLst>
              </p:cNvPr>
              <p:cNvSpPr/>
              <p:nvPr/>
            </p:nvSpPr>
            <p:spPr>
              <a:xfrm>
                <a:off x="850791" y="5335380"/>
                <a:ext cx="184751" cy="135999"/>
              </a:xfrm>
              <a:custGeom>
                <a:avLst/>
                <a:gdLst>
                  <a:gd name="connsiteX0" fmla="*/ 151980 w 184751"/>
                  <a:gd name="connsiteY0" fmla="*/ 103027 h 135999"/>
                  <a:gd name="connsiteX1" fmla="*/ 72140 w 184751"/>
                  <a:gd name="connsiteY1" fmla="*/ 131976 h 135999"/>
                  <a:gd name="connsiteX2" fmla="*/ 2465 w 184751"/>
                  <a:gd name="connsiteY2" fmla="*/ 89708 h 135999"/>
                  <a:gd name="connsiteX3" fmla="*/ 80762 w 184751"/>
                  <a:gd name="connsiteY3" fmla="*/ 13514 h 135999"/>
                  <a:gd name="connsiteX4" fmla="*/ 178617 w 184751"/>
                  <a:gd name="connsiteY4" fmla="*/ 25781 h 135999"/>
                  <a:gd name="connsiteX5" fmla="*/ 151980 w 184751"/>
                  <a:gd name="connsiteY5" fmla="*/ 103027 h 135999"/>
                  <a:gd name="connsiteX6" fmla="*/ 151980 w 184751"/>
                  <a:gd name="connsiteY6" fmla="*/ 103027 h 13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751" h="135999">
                    <a:moveTo>
                      <a:pt x="151980" y="103027"/>
                    </a:moveTo>
                    <a:lnTo>
                      <a:pt x="72140" y="131976"/>
                    </a:lnTo>
                    <a:cubicBezTo>
                      <a:pt x="33237" y="145996"/>
                      <a:pt x="13960" y="121322"/>
                      <a:pt x="2465" y="89708"/>
                    </a:cubicBezTo>
                    <a:cubicBezTo>
                      <a:pt x="-8961" y="58165"/>
                      <a:pt x="19708" y="35384"/>
                      <a:pt x="80762" y="13514"/>
                    </a:cubicBezTo>
                    <a:cubicBezTo>
                      <a:pt x="141746" y="-8426"/>
                      <a:pt x="168102" y="-3169"/>
                      <a:pt x="178617" y="25781"/>
                    </a:cubicBezTo>
                    <a:cubicBezTo>
                      <a:pt x="189131" y="54730"/>
                      <a:pt x="189552" y="89288"/>
                      <a:pt x="151980" y="103027"/>
                    </a:cubicBezTo>
                    <a:lnTo>
                      <a:pt x="151980" y="103027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E426B7B9-022E-782D-BBFE-886F0E1ADF2B}"/>
                  </a:ext>
                </a:extLst>
              </p:cNvPr>
              <p:cNvSpPr/>
              <p:nvPr/>
            </p:nvSpPr>
            <p:spPr>
              <a:xfrm>
                <a:off x="851706" y="5337156"/>
                <a:ext cx="177070" cy="119965"/>
              </a:xfrm>
              <a:custGeom>
                <a:avLst/>
                <a:gdLst>
                  <a:gd name="connsiteX0" fmla="*/ 10732 w 177070"/>
                  <a:gd name="connsiteY0" fmla="*/ 101811 h 119965"/>
                  <a:gd name="connsiteX1" fmla="*/ 89030 w 177070"/>
                  <a:gd name="connsiteY1" fmla="*/ 25616 h 119965"/>
                  <a:gd name="connsiteX2" fmla="*/ 177071 w 177070"/>
                  <a:gd name="connsiteY2" fmla="*/ 21971 h 119965"/>
                  <a:gd name="connsiteX3" fmla="*/ 80759 w 177070"/>
                  <a:gd name="connsiteY3" fmla="*/ 13490 h 119965"/>
                  <a:gd name="connsiteX4" fmla="*/ 2461 w 177070"/>
                  <a:gd name="connsiteY4" fmla="*/ 89684 h 119965"/>
                  <a:gd name="connsiteX5" fmla="*/ 18723 w 177070"/>
                  <a:gd name="connsiteY5" fmla="*/ 119966 h 119965"/>
                  <a:gd name="connsiteX6" fmla="*/ 10732 w 177070"/>
                  <a:gd name="connsiteY6" fmla="*/ 101811 h 119965"/>
                  <a:gd name="connsiteX7" fmla="*/ 10732 w 177070"/>
                  <a:gd name="connsiteY7" fmla="*/ 101811 h 119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7070" h="119965">
                    <a:moveTo>
                      <a:pt x="10732" y="101811"/>
                    </a:moveTo>
                    <a:cubicBezTo>
                      <a:pt x="-1535" y="67814"/>
                      <a:pt x="21667" y="49870"/>
                      <a:pt x="89030" y="25616"/>
                    </a:cubicBezTo>
                    <a:cubicBezTo>
                      <a:pt x="136275" y="8653"/>
                      <a:pt x="162771" y="7952"/>
                      <a:pt x="177071" y="21971"/>
                    </a:cubicBezTo>
                    <a:cubicBezTo>
                      <a:pt x="165645" y="-3614"/>
                      <a:pt x="139079" y="-7399"/>
                      <a:pt x="80759" y="13490"/>
                    </a:cubicBezTo>
                    <a:cubicBezTo>
                      <a:pt x="19775" y="35430"/>
                      <a:pt x="-8965" y="58141"/>
                      <a:pt x="2461" y="89684"/>
                    </a:cubicBezTo>
                    <a:cubicBezTo>
                      <a:pt x="6737" y="101250"/>
                      <a:pt x="11854" y="111835"/>
                      <a:pt x="18723" y="119966"/>
                    </a:cubicBezTo>
                    <a:cubicBezTo>
                      <a:pt x="15639" y="114428"/>
                      <a:pt x="13046" y="108260"/>
                      <a:pt x="10732" y="101811"/>
                    </a:cubicBezTo>
                    <a:lnTo>
                      <a:pt x="10732" y="101811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9FC8C76D-9523-5C31-7797-229CFE560AC5}"/>
                  </a:ext>
                </a:extLst>
              </p:cNvPr>
              <p:cNvSpPr/>
              <p:nvPr/>
            </p:nvSpPr>
            <p:spPr>
              <a:xfrm>
                <a:off x="844964" y="5329497"/>
                <a:ext cx="196398" cy="147701"/>
              </a:xfrm>
              <a:custGeom>
                <a:avLst/>
                <a:gdLst>
                  <a:gd name="connsiteX0" fmla="*/ 153601 w 196398"/>
                  <a:gd name="connsiteY0" fmla="*/ 12247 h 147701"/>
                  <a:gd name="connsiteX1" fmla="*/ 88552 w 196398"/>
                  <a:gd name="connsiteY1" fmla="*/ 24934 h 147701"/>
                  <a:gd name="connsiteX2" fmla="*/ 24274 w 196398"/>
                  <a:gd name="connsiteY2" fmla="*/ 58230 h 147701"/>
                  <a:gd name="connsiteX3" fmla="*/ 12778 w 196398"/>
                  <a:gd name="connsiteY3" fmla="*/ 75123 h 147701"/>
                  <a:gd name="connsiteX4" fmla="*/ 13829 w 196398"/>
                  <a:gd name="connsiteY4" fmla="*/ 93629 h 147701"/>
                  <a:gd name="connsiteX5" fmla="*/ 36330 w 196398"/>
                  <a:gd name="connsiteY5" fmla="*/ 129167 h 147701"/>
                  <a:gd name="connsiteX6" fmla="*/ 76005 w 196398"/>
                  <a:gd name="connsiteY6" fmla="*/ 132392 h 147701"/>
                  <a:gd name="connsiteX7" fmla="*/ 76005 w 196398"/>
                  <a:gd name="connsiteY7" fmla="*/ 132392 h 147701"/>
                  <a:gd name="connsiteX8" fmla="*/ 155844 w 196398"/>
                  <a:gd name="connsiteY8" fmla="*/ 103442 h 147701"/>
                  <a:gd name="connsiteX9" fmla="*/ 155844 w 196398"/>
                  <a:gd name="connsiteY9" fmla="*/ 103442 h 147701"/>
                  <a:gd name="connsiteX10" fmla="*/ 183532 w 196398"/>
                  <a:gd name="connsiteY10" fmla="*/ 74703 h 147701"/>
                  <a:gd name="connsiteX11" fmla="*/ 179046 w 196398"/>
                  <a:gd name="connsiteY11" fmla="*/ 33696 h 147701"/>
                  <a:gd name="connsiteX12" fmla="*/ 169583 w 196398"/>
                  <a:gd name="connsiteY12" fmla="*/ 18906 h 147701"/>
                  <a:gd name="connsiteX13" fmla="*/ 153741 w 196398"/>
                  <a:gd name="connsiteY13" fmla="*/ 12247 h 147701"/>
                  <a:gd name="connsiteX14" fmla="*/ 153741 w 196398"/>
                  <a:gd name="connsiteY14" fmla="*/ 12247 h 147701"/>
                  <a:gd name="connsiteX15" fmla="*/ 177084 w 196398"/>
                  <a:gd name="connsiteY15" fmla="*/ 10004 h 147701"/>
                  <a:gd name="connsiteX16" fmla="*/ 189911 w 196398"/>
                  <a:gd name="connsiteY16" fmla="*/ 29631 h 147701"/>
                  <a:gd name="connsiteX17" fmla="*/ 194818 w 196398"/>
                  <a:gd name="connsiteY17" fmla="*/ 77296 h 147701"/>
                  <a:gd name="connsiteX18" fmla="*/ 159770 w 196398"/>
                  <a:gd name="connsiteY18" fmla="*/ 114377 h 147701"/>
                  <a:gd name="connsiteX19" fmla="*/ 159770 w 196398"/>
                  <a:gd name="connsiteY19" fmla="*/ 114377 h 147701"/>
                  <a:gd name="connsiteX20" fmla="*/ 79930 w 196398"/>
                  <a:gd name="connsiteY20" fmla="*/ 143327 h 147701"/>
                  <a:gd name="connsiteX21" fmla="*/ 79930 w 196398"/>
                  <a:gd name="connsiteY21" fmla="*/ 143327 h 147701"/>
                  <a:gd name="connsiteX22" fmla="*/ 29321 w 196398"/>
                  <a:gd name="connsiteY22" fmla="*/ 138490 h 147701"/>
                  <a:gd name="connsiteX23" fmla="*/ 2824 w 196398"/>
                  <a:gd name="connsiteY23" fmla="*/ 97554 h 147701"/>
                  <a:gd name="connsiteX24" fmla="*/ 1492 w 196398"/>
                  <a:gd name="connsiteY24" fmla="*/ 71759 h 147701"/>
                  <a:gd name="connsiteX25" fmla="*/ 16283 w 196398"/>
                  <a:gd name="connsiteY25" fmla="*/ 49538 h 147701"/>
                  <a:gd name="connsiteX26" fmla="*/ 84556 w 196398"/>
                  <a:gd name="connsiteY26" fmla="*/ 13859 h 147701"/>
                  <a:gd name="connsiteX27" fmla="*/ 155214 w 196398"/>
                  <a:gd name="connsiteY27" fmla="*/ 611 h 147701"/>
                  <a:gd name="connsiteX28" fmla="*/ 177084 w 196398"/>
                  <a:gd name="connsiteY28" fmla="*/ 10004 h 147701"/>
                  <a:gd name="connsiteX29" fmla="*/ 177084 w 196398"/>
                  <a:gd name="connsiteY29" fmla="*/ 10004 h 147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96398" h="147701">
                    <a:moveTo>
                      <a:pt x="153601" y="12247"/>
                    </a:moveTo>
                    <a:cubicBezTo>
                      <a:pt x="139582" y="10284"/>
                      <a:pt x="118904" y="13929"/>
                      <a:pt x="88552" y="24934"/>
                    </a:cubicBezTo>
                    <a:cubicBezTo>
                      <a:pt x="58130" y="35869"/>
                      <a:pt x="36681" y="46734"/>
                      <a:pt x="24274" y="58230"/>
                    </a:cubicBezTo>
                    <a:cubicBezTo>
                      <a:pt x="18105" y="63908"/>
                      <a:pt x="14390" y="69516"/>
                      <a:pt x="12778" y="75123"/>
                    </a:cubicBezTo>
                    <a:cubicBezTo>
                      <a:pt x="11166" y="80661"/>
                      <a:pt x="11306" y="86759"/>
                      <a:pt x="13829" y="93629"/>
                    </a:cubicBezTo>
                    <a:cubicBezTo>
                      <a:pt x="19437" y="109120"/>
                      <a:pt x="26657" y="121877"/>
                      <a:pt x="36330" y="129167"/>
                    </a:cubicBezTo>
                    <a:cubicBezTo>
                      <a:pt x="45653" y="136177"/>
                      <a:pt x="58060" y="138841"/>
                      <a:pt x="76005" y="132392"/>
                    </a:cubicBezTo>
                    <a:lnTo>
                      <a:pt x="76005" y="132392"/>
                    </a:lnTo>
                    <a:lnTo>
                      <a:pt x="155844" y="103442"/>
                    </a:lnTo>
                    <a:lnTo>
                      <a:pt x="155844" y="103442"/>
                    </a:lnTo>
                    <a:cubicBezTo>
                      <a:pt x="172878" y="97204"/>
                      <a:pt x="180729" y="86689"/>
                      <a:pt x="183532" y="74703"/>
                    </a:cubicBezTo>
                    <a:cubicBezTo>
                      <a:pt x="186406" y="62296"/>
                      <a:pt x="184093" y="47645"/>
                      <a:pt x="179046" y="33696"/>
                    </a:cubicBezTo>
                    <a:cubicBezTo>
                      <a:pt x="176663" y="27107"/>
                      <a:pt x="173509" y="22341"/>
                      <a:pt x="169583" y="18906"/>
                    </a:cubicBezTo>
                    <a:cubicBezTo>
                      <a:pt x="165658" y="15541"/>
                      <a:pt x="160541" y="13228"/>
                      <a:pt x="153741" y="12247"/>
                    </a:cubicBezTo>
                    <a:lnTo>
                      <a:pt x="153741" y="12247"/>
                    </a:lnTo>
                    <a:close/>
                    <a:moveTo>
                      <a:pt x="177084" y="10004"/>
                    </a:moveTo>
                    <a:cubicBezTo>
                      <a:pt x="182902" y="15051"/>
                      <a:pt x="187037" y="21710"/>
                      <a:pt x="189911" y="29631"/>
                    </a:cubicBezTo>
                    <a:cubicBezTo>
                      <a:pt x="195379" y="44631"/>
                      <a:pt x="198463" y="61735"/>
                      <a:pt x="194818" y="77296"/>
                    </a:cubicBezTo>
                    <a:cubicBezTo>
                      <a:pt x="191033" y="93278"/>
                      <a:pt x="180378" y="106877"/>
                      <a:pt x="159770" y="114377"/>
                    </a:cubicBezTo>
                    <a:lnTo>
                      <a:pt x="159770" y="114377"/>
                    </a:lnTo>
                    <a:lnTo>
                      <a:pt x="79930" y="143327"/>
                    </a:lnTo>
                    <a:lnTo>
                      <a:pt x="79930" y="143327"/>
                    </a:lnTo>
                    <a:cubicBezTo>
                      <a:pt x="58971" y="150897"/>
                      <a:pt x="42288" y="148234"/>
                      <a:pt x="29321" y="138490"/>
                    </a:cubicBezTo>
                    <a:cubicBezTo>
                      <a:pt x="16844" y="129097"/>
                      <a:pt x="8642" y="113676"/>
                      <a:pt x="2824" y="97554"/>
                    </a:cubicBezTo>
                    <a:cubicBezTo>
                      <a:pt x="-400" y="88652"/>
                      <a:pt x="-891" y="80030"/>
                      <a:pt x="1492" y="71759"/>
                    </a:cubicBezTo>
                    <a:cubicBezTo>
                      <a:pt x="3876" y="63557"/>
                      <a:pt x="8993" y="56197"/>
                      <a:pt x="16283" y="49538"/>
                    </a:cubicBezTo>
                    <a:cubicBezTo>
                      <a:pt x="30582" y="36290"/>
                      <a:pt x="53924" y="24864"/>
                      <a:pt x="84556" y="13859"/>
                    </a:cubicBezTo>
                    <a:cubicBezTo>
                      <a:pt x="115189" y="2854"/>
                      <a:pt x="138180" y="-1772"/>
                      <a:pt x="155214" y="611"/>
                    </a:cubicBezTo>
                    <a:cubicBezTo>
                      <a:pt x="163905" y="1873"/>
                      <a:pt x="171195" y="4957"/>
                      <a:pt x="177084" y="10004"/>
                    </a:cubicBezTo>
                    <a:lnTo>
                      <a:pt x="177084" y="1000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CD08D0F3-CBD1-C4F8-ADFC-AFB002233B00}"/>
                  </a:ext>
                </a:extLst>
              </p:cNvPr>
              <p:cNvSpPr/>
              <p:nvPr/>
            </p:nvSpPr>
            <p:spPr>
              <a:xfrm>
                <a:off x="964583" y="5365994"/>
                <a:ext cx="37191" cy="43816"/>
              </a:xfrm>
              <a:custGeom>
                <a:avLst/>
                <a:gdLst>
                  <a:gd name="connsiteX0" fmla="*/ 37066 w 37191"/>
                  <a:gd name="connsiteY0" fmla="*/ 23696 h 43816"/>
                  <a:gd name="connsiteX1" fmla="*/ 20664 w 37191"/>
                  <a:gd name="connsiteY1" fmla="*/ 73 h 43816"/>
                  <a:gd name="connsiteX2" fmla="*/ 126 w 37191"/>
                  <a:gd name="connsiteY2" fmla="*/ 20121 h 43816"/>
                  <a:gd name="connsiteX3" fmla="*/ 16528 w 37191"/>
                  <a:gd name="connsiteY3" fmla="*/ 43743 h 43816"/>
                  <a:gd name="connsiteX4" fmla="*/ 37066 w 37191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91" h="43816">
                    <a:moveTo>
                      <a:pt x="37066" y="23696"/>
                    </a:moveTo>
                    <a:cubicBezTo>
                      <a:pt x="38258" y="11639"/>
                      <a:pt x="30828" y="1125"/>
                      <a:pt x="20664" y="73"/>
                    </a:cubicBezTo>
                    <a:cubicBezTo>
                      <a:pt x="10430" y="-908"/>
                      <a:pt x="1247" y="8064"/>
                      <a:pt x="126" y="20121"/>
                    </a:cubicBezTo>
                    <a:cubicBezTo>
                      <a:pt x="-1066" y="32177"/>
                      <a:pt x="6364" y="42692"/>
                      <a:pt x="16528" y="43743"/>
                    </a:cubicBezTo>
                    <a:cubicBezTo>
                      <a:pt x="26762" y="44725"/>
                      <a:pt x="35945" y="35752"/>
                      <a:pt x="37066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A745DE84-0F0C-22F4-B972-038895251FB9}"/>
                  </a:ext>
                </a:extLst>
              </p:cNvPr>
              <p:cNvSpPr/>
              <p:nvPr/>
            </p:nvSpPr>
            <p:spPr>
              <a:xfrm>
                <a:off x="906486" y="5385270"/>
                <a:ext cx="37179" cy="43816"/>
              </a:xfrm>
              <a:custGeom>
                <a:avLst/>
                <a:gdLst>
                  <a:gd name="connsiteX0" fmla="*/ 37054 w 37179"/>
                  <a:gd name="connsiteY0" fmla="*/ 23696 h 43816"/>
                  <a:gd name="connsiteX1" fmla="*/ 20651 w 37179"/>
                  <a:gd name="connsiteY1" fmla="*/ 73 h 43816"/>
                  <a:gd name="connsiteX2" fmla="*/ 113 w 37179"/>
                  <a:gd name="connsiteY2" fmla="*/ 20121 h 43816"/>
                  <a:gd name="connsiteX3" fmla="*/ 16515 w 37179"/>
                  <a:gd name="connsiteY3" fmla="*/ 43743 h 43816"/>
                  <a:gd name="connsiteX4" fmla="*/ 37054 w 37179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79" h="43816">
                    <a:moveTo>
                      <a:pt x="37054" y="23696"/>
                    </a:moveTo>
                    <a:cubicBezTo>
                      <a:pt x="38245" y="11639"/>
                      <a:pt x="30815" y="1125"/>
                      <a:pt x="20651" y="73"/>
                    </a:cubicBezTo>
                    <a:cubicBezTo>
                      <a:pt x="10417" y="-908"/>
                      <a:pt x="1234" y="8064"/>
                      <a:pt x="113" y="20121"/>
                    </a:cubicBezTo>
                    <a:cubicBezTo>
                      <a:pt x="-1009" y="32178"/>
                      <a:pt x="6351" y="42692"/>
                      <a:pt x="16515" y="43743"/>
                    </a:cubicBezTo>
                    <a:cubicBezTo>
                      <a:pt x="26750" y="44725"/>
                      <a:pt x="35932" y="35752"/>
                      <a:pt x="37054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26CA89E-5762-7A3C-F827-0B285C895332}"/>
                  </a:ext>
                </a:extLst>
              </p:cNvPr>
              <p:cNvSpPr/>
              <p:nvPr/>
            </p:nvSpPr>
            <p:spPr>
              <a:xfrm>
                <a:off x="922651" y="5388428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FABF1F0-8185-528C-746B-6B81E587F8D7}"/>
                  </a:ext>
                </a:extLst>
              </p:cNvPr>
              <p:cNvSpPr/>
              <p:nvPr/>
            </p:nvSpPr>
            <p:spPr>
              <a:xfrm>
                <a:off x="980060" y="5369852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D95B82-DE1A-3FE2-5253-7689AC930CA7}"/>
                </a:ext>
              </a:extLst>
            </p:cNvPr>
            <p:cNvSpPr/>
            <p:nvPr/>
          </p:nvSpPr>
          <p:spPr>
            <a:xfrm>
              <a:off x="1277478" y="5274241"/>
              <a:ext cx="982889" cy="392188"/>
            </a:xfrm>
            <a:custGeom>
              <a:avLst/>
              <a:gdLst>
                <a:gd name="connsiteX0" fmla="*/ 87480 w 982889"/>
                <a:gd name="connsiteY0" fmla="*/ 210149 h 392188"/>
                <a:gd name="connsiteX1" fmla="*/ 55306 w 982889"/>
                <a:gd name="connsiteY1" fmla="*/ 195078 h 392188"/>
                <a:gd name="connsiteX2" fmla="*/ 31053 w 982889"/>
                <a:gd name="connsiteY2" fmla="*/ 175521 h 392188"/>
                <a:gd name="connsiteX3" fmla="*/ 15491 w 982889"/>
                <a:gd name="connsiteY3" fmla="*/ 148324 h 392188"/>
                <a:gd name="connsiteX4" fmla="*/ 9954 w 982889"/>
                <a:gd name="connsiteY4" fmla="*/ 110332 h 392188"/>
                <a:gd name="connsiteX5" fmla="*/ 19206 w 982889"/>
                <a:gd name="connsiteY5" fmla="*/ 62806 h 392188"/>
                <a:gd name="connsiteX6" fmla="*/ 45352 w 982889"/>
                <a:gd name="connsiteY6" fmla="*/ 28249 h 392188"/>
                <a:gd name="connsiteX7" fmla="*/ 86008 w 982889"/>
                <a:gd name="connsiteY7" fmla="*/ 7150 h 392188"/>
                <a:gd name="connsiteX8" fmla="*/ 139281 w 982889"/>
                <a:gd name="connsiteY8" fmla="*/ 0 h 392188"/>
                <a:gd name="connsiteX9" fmla="*/ 189680 w 982889"/>
                <a:gd name="connsiteY9" fmla="*/ 4767 h 392188"/>
                <a:gd name="connsiteX10" fmla="*/ 239028 w 982889"/>
                <a:gd name="connsiteY10" fmla="*/ 18505 h 392188"/>
                <a:gd name="connsiteX11" fmla="*/ 222135 w 982889"/>
                <a:gd name="connsiteY11" fmla="*/ 78648 h 392188"/>
                <a:gd name="connsiteX12" fmla="*/ 206013 w 982889"/>
                <a:gd name="connsiteY12" fmla="*/ 72339 h 392188"/>
                <a:gd name="connsiteX13" fmla="*/ 188629 w 982889"/>
                <a:gd name="connsiteY13" fmla="*/ 67082 h 392188"/>
                <a:gd name="connsiteX14" fmla="*/ 167810 w 982889"/>
                <a:gd name="connsiteY14" fmla="*/ 63647 h 392188"/>
                <a:gd name="connsiteX15" fmla="*/ 141454 w 982889"/>
                <a:gd name="connsiteY15" fmla="*/ 62316 h 392188"/>
                <a:gd name="connsiteX16" fmla="*/ 123229 w 982889"/>
                <a:gd name="connsiteY16" fmla="*/ 63928 h 392188"/>
                <a:gd name="connsiteX17" fmla="*/ 106616 w 982889"/>
                <a:gd name="connsiteY17" fmla="*/ 69746 h 392188"/>
                <a:gd name="connsiteX18" fmla="*/ 94490 w 982889"/>
                <a:gd name="connsiteY18" fmla="*/ 82153 h 392188"/>
                <a:gd name="connsiteX19" fmla="*/ 89723 w 982889"/>
                <a:gd name="connsiteY19" fmla="*/ 103532 h 392188"/>
                <a:gd name="connsiteX20" fmla="*/ 93438 w 982889"/>
                <a:gd name="connsiteY20" fmla="*/ 121196 h 392188"/>
                <a:gd name="connsiteX21" fmla="*/ 103462 w 982889"/>
                <a:gd name="connsiteY21" fmla="*/ 133323 h 392188"/>
                <a:gd name="connsiteX22" fmla="*/ 117692 w 982889"/>
                <a:gd name="connsiteY22" fmla="*/ 141805 h 392188"/>
                <a:gd name="connsiteX23" fmla="*/ 133533 w 982889"/>
                <a:gd name="connsiteY23" fmla="*/ 148394 h 392188"/>
                <a:gd name="connsiteX24" fmla="*/ 165217 w 982889"/>
                <a:gd name="connsiteY24" fmla="*/ 160521 h 392188"/>
                <a:gd name="connsiteX25" fmla="*/ 201597 w 982889"/>
                <a:gd name="connsiteY25" fmla="*/ 176923 h 392188"/>
                <a:gd name="connsiteX26" fmla="*/ 229285 w 982889"/>
                <a:gd name="connsiteY26" fmla="*/ 197742 h 392188"/>
                <a:gd name="connsiteX27" fmla="*/ 246949 w 982889"/>
                <a:gd name="connsiteY27" fmla="*/ 227813 h 392188"/>
                <a:gd name="connsiteX28" fmla="*/ 253258 w 982889"/>
                <a:gd name="connsiteY28" fmla="*/ 271343 h 392188"/>
                <a:gd name="connsiteX29" fmla="*/ 243514 w 982889"/>
                <a:gd name="connsiteY29" fmla="*/ 320410 h 392188"/>
                <a:gd name="connsiteX30" fmla="*/ 215266 w 982889"/>
                <a:gd name="connsiteY30" fmla="*/ 358402 h 392188"/>
                <a:gd name="connsiteX31" fmla="*/ 169633 w 982889"/>
                <a:gd name="connsiteY31" fmla="*/ 383216 h 392188"/>
                <a:gd name="connsiteX32" fmla="*/ 107107 w 982889"/>
                <a:gd name="connsiteY32" fmla="*/ 392189 h 392188"/>
                <a:gd name="connsiteX33" fmla="*/ 75984 w 982889"/>
                <a:gd name="connsiteY33" fmla="*/ 391137 h 392188"/>
                <a:gd name="connsiteX34" fmla="*/ 49838 w 982889"/>
                <a:gd name="connsiteY34" fmla="*/ 387702 h 392188"/>
                <a:gd name="connsiteX35" fmla="*/ 25305 w 982889"/>
                <a:gd name="connsiteY35" fmla="*/ 381604 h 392188"/>
                <a:gd name="connsiteX36" fmla="*/ 0 w 982889"/>
                <a:gd name="connsiteY36" fmla="*/ 372632 h 392188"/>
                <a:gd name="connsiteX37" fmla="*/ 5818 w 982889"/>
                <a:gd name="connsiteY37" fmla="*/ 340668 h 392188"/>
                <a:gd name="connsiteX38" fmla="*/ 15842 w 982889"/>
                <a:gd name="connsiteY38" fmla="*/ 307162 h 392188"/>
                <a:gd name="connsiteX39" fmla="*/ 57549 w 982889"/>
                <a:gd name="connsiteY39" fmla="*/ 320620 h 392188"/>
                <a:gd name="connsiteX40" fmla="*/ 99256 w 982889"/>
                <a:gd name="connsiteY40" fmla="*/ 325107 h 392188"/>
                <a:gd name="connsiteX41" fmla="*/ 151478 w 982889"/>
                <a:gd name="connsiteY41" fmla="*/ 312699 h 392188"/>
                <a:gd name="connsiteX42" fmla="*/ 170474 w 982889"/>
                <a:gd name="connsiteY42" fmla="*/ 274988 h 392188"/>
                <a:gd name="connsiteX43" fmla="*/ 165988 w 982889"/>
                <a:gd name="connsiteY43" fmla="*/ 253889 h 392188"/>
                <a:gd name="connsiteX44" fmla="*/ 154352 w 982889"/>
                <a:gd name="connsiteY44" fmla="*/ 239659 h 392188"/>
                <a:gd name="connsiteX45" fmla="*/ 138230 w 982889"/>
                <a:gd name="connsiteY45" fmla="*/ 229916 h 392188"/>
                <a:gd name="connsiteX46" fmla="*/ 119794 w 982889"/>
                <a:gd name="connsiteY46" fmla="*/ 222275 h 392188"/>
                <a:gd name="connsiteX47" fmla="*/ 87620 w 982889"/>
                <a:gd name="connsiteY47" fmla="*/ 210149 h 392188"/>
                <a:gd name="connsiteX48" fmla="*/ 408311 w 982889"/>
                <a:gd name="connsiteY48" fmla="*/ 392189 h 392188"/>
                <a:gd name="connsiteX49" fmla="*/ 350551 w 982889"/>
                <a:gd name="connsiteY49" fmla="*/ 381394 h 392188"/>
                <a:gd name="connsiteX50" fmla="*/ 309895 w 982889"/>
                <a:gd name="connsiteY50" fmla="*/ 351323 h 392188"/>
                <a:gd name="connsiteX51" fmla="*/ 285642 w 982889"/>
                <a:gd name="connsiteY51" fmla="*/ 306181 h 392188"/>
                <a:gd name="connsiteX52" fmla="*/ 277441 w 982889"/>
                <a:gd name="connsiteY52" fmla="*/ 250244 h 392188"/>
                <a:gd name="connsiteX53" fmla="*/ 285642 w 982889"/>
                <a:gd name="connsiteY53" fmla="*/ 193746 h 392188"/>
                <a:gd name="connsiteX54" fmla="*/ 309895 w 982889"/>
                <a:gd name="connsiteY54" fmla="*/ 148113 h 392188"/>
                <a:gd name="connsiteX55" fmla="*/ 350551 w 982889"/>
                <a:gd name="connsiteY55" fmla="*/ 117762 h 392188"/>
                <a:gd name="connsiteX56" fmla="*/ 408311 w 982889"/>
                <a:gd name="connsiteY56" fmla="*/ 106687 h 392188"/>
                <a:gd name="connsiteX57" fmla="*/ 466350 w 982889"/>
                <a:gd name="connsiteY57" fmla="*/ 117762 h 392188"/>
                <a:gd name="connsiteX58" fmla="*/ 507497 w 982889"/>
                <a:gd name="connsiteY58" fmla="*/ 148113 h 392188"/>
                <a:gd name="connsiteX59" fmla="*/ 531750 w 982889"/>
                <a:gd name="connsiteY59" fmla="*/ 193746 h 392188"/>
                <a:gd name="connsiteX60" fmla="*/ 539671 w 982889"/>
                <a:gd name="connsiteY60" fmla="*/ 250244 h 392188"/>
                <a:gd name="connsiteX61" fmla="*/ 531750 w 982889"/>
                <a:gd name="connsiteY61" fmla="*/ 306181 h 392188"/>
                <a:gd name="connsiteX62" fmla="*/ 507497 w 982889"/>
                <a:gd name="connsiteY62" fmla="*/ 351323 h 392188"/>
                <a:gd name="connsiteX63" fmla="*/ 466350 w 982889"/>
                <a:gd name="connsiteY63" fmla="*/ 381394 h 392188"/>
                <a:gd name="connsiteX64" fmla="*/ 408311 w 982889"/>
                <a:gd name="connsiteY64" fmla="*/ 392189 h 392188"/>
                <a:gd name="connsiteX65" fmla="*/ 408311 w 982889"/>
                <a:gd name="connsiteY65" fmla="*/ 335200 h 392188"/>
                <a:gd name="connsiteX66" fmla="*/ 450789 w 982889"/>
                <a:gd name="connsiteY66" fmla="*/ 313330 h 392188"/>
                <a:gd name="connsiteX67" fmla="*/ 463687 w 982889"/>
                <a:gd name="connsiteY67" fmla="*/ 250244 h 392188"/>
                <a:gd name="connsiteX68" fmla="*/ 450789 w 982889"/>
                <a:gd name="connsiteY68" fmla="*/ 187157 h 392188"/>
                <a:gd name="connsiteX69" fmla="*/ 408311 w 982889"/>
                <a:gd name="connsiteY69" fmla="*/ 165287 h 392188"/>
                <a:gd name="connsiteX70" fmla="*/ 366323 w 982889"/>
                <a:gd name="connsiteY70" fmla="*/ 187157 h 392188"/>
                <a:gd name="connsiteX71" fmla="*/ 353425 w 982889"/>
                <a:gd name="connsiteY71" fmla="*/ 250244 h 392188"/>
                <a:gd name="connsiteX72" fmla="*/ 366323 w 982889"/>
                <a:gd name="connsiteY72" fmla="*/ 313330 h 392188"/>
                <a:gd name="connsiteX73" fmla="*/ 408311 w 982889"/>
                <a:gd name="connsiteY73" fmla="*/ 335200 h 392188"/>
                <a:gd name="connsiteX74" fmla="*/ 582991 w 982889"/>
                <a:gd name="connsiteY74" fmla="*/ 113065 h 392188"/>
                <a:gd name="connsiteX75" fmla="*/ 598061 w 982889"/>
                <a:gd name="connsiteY75" fmla="*/ 110682 h 392188"/>
                <a:gd name="connsiteX76" fmla="*/ 613623 w 982889"/>
                <a:gd name="connsiteY76" fmla="*/ 109911 h 392188"/>
                <a:gd name="connsiteX77" fmla="*/ 629184 w 982889"/>
                <a:gd name="connsiteY77" fmla="*/ 110962 h 392188"/>
                <a:gd name="connsiteX78" fmla="*/ 644255 w 982889"/>
                <a:gd name="connsiteY78" fmla="*/ 113626 h 392188"/>
                <a:gd name="connsiteX79" fmla="*/ 647199 w 982889"/>
                <a:gd name="connsiteY79" fmla="*/ 121267 h 392188"/>
                <a:gd name="connsiteX80" fmla="*/ 649582 w 982889"/>
                <a:gd name="connsiteY80" fmla="*/ 131781 h 392188"/>
                <a:gd name="connsiteX81" fmla="*/ 651405 w 982889"/>
                <a:gd name="connsiteY81" fmla="*/ 142856 h 392188"/>
                <a:gd name="connsiteX82" fmla="*/ 652736 w 982889"/>
                <a:gd name="connsiteY82" fmla="*/ 152109 h 392188"/>
                <a:gd name="connsiteX83" fmla="*/ 681265 w 982889"/>
                <a:gd name="connsiteY83" fmla="*/ 122809 h 392188"/>
                <a:gd name="connsiteX84" fmla="*/ 723463 w 982889"/>
                <a:gd name="connsiteY84" fmla="*/ 109911 h 392188"/>
                <a:gd name="connsiteX85" fmla="*/ 735590 w 982889"/>
                <a:gd name="connsiteY85" fmla="*/ 110402 h 392188"/>
                <a:gd name="connsiteX86" fmla="*/ 745614 w 982889"/>
                <a:gd name="connsiteY86" fmla="*/ 112014 h 392188"/>
                <a:gd name="connsiteX87" fmla="*/ 747226 w 982889"/>
                <a:gd name="connsiteY87" fmla="*/ 124141 h 392188"/>
                <a:gd name="connsiteX88" fmla="*/ 747787 w 982889"/>
                <a:gd name="connsiteY88" fmla="*/ 138370 h 392188"/>
                <a:gd name="connsiteX89" fmla="*/ 747016 w 982889"/>
                <a:gd name="connsiteY89" fmla="*/ 157927 h 392188"/>
                <a:gd name="connsiteX90" fmla="*/ 744142 w 982889"/>
                <a:gd name="connsiteY90" fmla="*/ 177974 h 392188"/>
                <a:gd name="connsiteX91" fmla="*/ 731244 w 982889"/>
                <a:gd name="connsiteY91" fmla="*/ 176923 h 392188"/>
                <a:gd name="connsiteX92" fmla="*/ 722552 w 982889"/>
                <a:gd name="connsiteY92" fmla="*/ 176923 h 392188"/>
                <a:gd name="connsiteX93" fmla="*/ 702505 w 982889"/>
                <a:gd name="connsiteY93" fmla="*/ 178745 h 392188"/>
                <a:gd name="connsiteX94" fmla="*/ 681406 w 982889"/>
                <a:gd name="connsiteY94" fmla="*/ 188489 h 392188"/>
                <a:gd name="connsiteX95" fmla="*/ 664793 w 982889"/>
                <a:gd name="connsiteY95" fmla="*/ 212251 h 392188"/>
                <a:gd name="connsiteX96" fmla="*/ 658204 w 982889"/>
                <a:gd name="connsiteY96" fmla="*/ 256552 h 392188"/>
                <a:gd name="connsiteX97" fmla="*/ 658204 w 982889"/>
                <a:gd name="connsiteY97" fmla="*/ 386371 h 392188"/>
                <a:gd name="connsiteX98" fmla="*/ 639208 w 982889"/>
                <a:gd name="connsiteY98" fmla="*/ 388474 h 392188"/>
                <a:gd name="connsiteX99" fmla="*/ 620772 w 982889"/>
                <a:gd name="connsiteY99" fmla="*/ 389034 h 392188"/>
                <a:gd name="connsiteX100" fmla="*/ 602547 w 982889"/>
                <a:gd name="connsiteY100" fmla="*/ 388474 h 392188"/>
                <a:gd name="connsiteX101" fmla="*/ 583271 w 982889"/>
                <a:gd name="connsiteY101" fmla="*/ 386371 h 392188"/>
                <a:gd name="connsiteX102" fmla="*/ 583271 w 982889"/>
                <a:gd name="connsiteY102" fmla="*/ 112995 h 392188"/>
                <a:gd name="connsiteX103" fmla="*/ 910200 w 982889"/>
                <a:gd name="connsiteY103" fmla="*/ 206433 h 392188"/>
                <a:gd name="connsiteX104" fmla="*/ 905994 w 982889"/>
                <a:gd name="connsiteY104" fmla="*/ 185825 h 392188"/>
                <a:gd name="connsiteX105" fmla="*/ 894358 w 982889"/>
                <a:gd name="connsiteY105" fmla="*/ 173418 h 392188"/>
                <a:gd name="connsiteX106" fmla="*/ 876133 w 982889"/>
                <a:gd name="connsiteY106" fmla="*/ 167320 h 392188"/>
                <a:gd name="connsiteX107" fmla="*/ 852090 w 982889"/>
                <a:gd name="connsiteY107" fmla="*/ 165708 h 392188"/>
                <a:gd name="connsiteX108" fmla="*/ 791387 w 982889"/>
                <a:gd name="connsiteY108" fmla="*/ 176783 h 392188"/>
                <a:gd name="connsiteX109" fmla="*/ 780311 w 982889"/>
                <a:gd name="connsiteY109" fmla="*/ 150917 h 392188"/>
                <a:gd name="connsiteX110" fmla="*/ 776596 w 982889"/>
                <a:gd name="connsiteY110" fmla="*/ 121897 h 392188"/>
                <a:gd name="connsiteX111" fmla="*/ 823070 w 982889"/>
                <a:gd name="connsiteY111" fmla="*/ 110261 h 392188"/>
                <a:gd name="connsiteX112" fmla="*/ 866319 w 982889"/>
                <a:gd name="connsiteY112" fmla="*/ 106546 h 392188"/>
                <a:gd name="connsiteX113" fmla="*/ 952047 w 982889"/>
                <a:gd name="connsiteY113" fmla="*/ 132903 h 392188"/>
                <a:gd name="connsiteX114" fmla="*/ 982890 w 982889"/>
                <a:gd name="connsiteY114" fmla="*/ 217369 h 392188"/>
                <a:gd name="connsiteX115" fmla="*/ 982890 w 982889"/>
                <a:gd name="connsiteY115" fmla="*/ 375716 h 392188"/>
                <a:gd name="connsiteX116" fmla="*/ 938028 w 982889"/>
                <a:gd name="connsiteY116" fmla="*/ 386791 h 392188"/>
                <a:gd name="connsiteX117" fmla="*/ 878376 w 982889"/>
                <a:gd name="connsiteY117" fmla="*/ 392048 h 392188"/>
                <a:gd name="connsiteX118" fmla="*/ 829028 w 982889"/>
                <a:gd name="connsiteY118" fmla="*/ 387282 h 392188"/>
                <a:gd name="connsiteX119" fmla="*/ 790475 w 982889"/>
                <a:gd name="connsiteY119" fmla="*/ 371440 h 392188"/>
                <a:gd name="connsiteX120" fmla="*/ 765661 w 982889"/>
                <a:gd name="connsiteY120" fmla="*/ 342911 h 392188"/>
                <a:gd name="connsiteX121" fmla="*/ 756969 w 982889"/>
                <a:gd name="connsiteY121" fmla="*/ 300152 h 392188"/>
                <a:gd name="connsiteX122" fmla="*/ 767764 w 982889"/>
                <a:gd name="connsiteY122" fmla="*/ 257674 h 392188"/>
                <a:gd name="connsiteX123" fmla="*/ 795733 w 982889"/>
                <a:gd name="connsiteY123" fmla="*/ 230266 h 392188"/>
                <a:gd name="connsiteX124" fmla="*/ 834005 w 982889"/>
                <a:gd name="connsiteY124" fmla="*/ 215476 h 392188"/>
                <a:gd name="connsiteX125" fmla="*/ 876203 w 982889"/>
                <a:gd name="connsiteY125" fmla="*/ 210990 h 392188"/>
                <a:gd name="connsiteX126" fmla="*/ 909989 w 982889"/>
                <a:gd name="connsiteY126" fmla="*/ 212602 h 392188"/>
                <a:gd name="connsiteX127" fmla="*/ 909989 w 982889"/>
                <a:gd name="connsiteY127" fmla="*/ 206293 h 392188"/>
                <a:gd name="connsiteX128" fmla="*/ 910200 w 982889"/>
                <a:gd name="connsiteY128" fmla="*/ 260828 h 392188"/>
                <a:gd name="connsiteX129" fmla="*/ 896461 w 982889"/>
                <a:gd name="connsiteY129" fmla="*/ 259006 h 392188"/>
                <a:gd name="connsiteX130" fmla="*/ 883283 w 982889"/>
                <a:gd name="connsiteY130" fmla="*/ 258235 h 392188"/>
                <a:gd name="connsiteX131" fmla="*/ 842417 w 982889"/>
                <a:gd name="connsiteY131" fmla="*/ 267487 h 392188"/>
                <a:gd name="connsiteX132" fmla="*/ 827346 w 982889"/>
                <a:gd name="connsiteY132" fmla="*/ 297278 h 392188"/>
                <a:gd name="connsiteX133" fmla="*/ 833164 w 982889"/>
                <a:gd name="connsiteY133" fmla="*/ 318377 h 392188"/>
                <a:gd name="connsiteX134" fmla="*/ 847183 w 982889"/>
                <a:gd name="connsiteY134" fmla="*/ 329172 h 392188"/>
                <a:gd name="connsiteX135" fmla="*/ 864567 w 982889"/>
                <a:gd name="connsiteY135" fmla="*/ 333378 h 392188"/>
                <a:gd name="connsiteX136" fmla="*/ 880689 w 982889"/>
                <a:gd name="connsiteY136" fmla="*/ 334149 h 392188"/>
                <a:gd name="connsiteX137" fmla="*/ 896531 w 982889"/>
                <a:gd name="connsiteY137" fmla="*/ 332817 h 392188"/>
                <a:gd name="connsiteX138" fmla="*/ 910270 w 982889"/>
                <a:gd name="connsiteY138" fmla="*/ 330434 h 392188"/>
                <a:gd name="connsiteX139" fmla="*/ 910270 w 982889"/>
                <a:gd name="connsiteY139" fmla="*/ 260758 h 3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982889" h="392188">
                  <a:moveTo>
                    <a:pt x="87480" y="210149"/>
                  </a:moveTo>
                  <a:cubicBezTo>
                    <a:pt x="75494" y="205592"/>
                    <a:pt x="64769" y="200545"/>
                    <a:pt x="55306" y="195078"/>
                  </a:cubicBezTo>
                  <a:cubicBezTo>
                    <a:pt x="45773" y="189610"/>
                    <a:pt x="37712" y="183092"/>
                    <a:pt x="31053" y="175521"/>
                  </a:cubicBezTo>
                  <a:cubicBezTo>
                    <a:pt x="24393" y="167951"/>
                    <a:pt x="19206" y="158908"/>
                    <a:pt x="15491" y="148324"/>
                  </a:cubicBezTo>
                  <a:cubicBezTo>
                    <a:pt x="11776" y="137739"/>
                    <a:pt x="9954" y="125122"/>
                    <a:pt x="9954" y="110332"/>
                  </a:cubicBezTo>
                  <a:cubicBezTo>
                    <a:pt x="9954" y="92387"/>
                    <a:pt x="13038" y="76545"/>
                    <a:pt x="19206" y="62806"/>
                  </a:cubicBezTo>
                  <a:cubicBezTo>
                    <a:pt x="25375" y="49067"/>
                    <a:pt x="34067" y="37572"/>
                    <a:pt x="45352" y="28249"/>
                  </a:cubicBezTo>
                  <a:cubicBezTo>
                    <a:pt x="56638" y="18926"/>
                    <a:pt x="70166" y="11916"/>
                    <a:pt x="86008" y="7150"/>
                  </a:cubicBezTo>
                  <a:cubicBezTo>
                    <a:pt x="101850" y="2383"/>
                    <a:pt x="119584" y="0"/>
                    <a:pt x="139281" y="0"/>
                  </a:cubicBezTo>
                  <a:cubicBezTo>
                    <a:pt x="157226" y="0"/>
                    <a:pt x="174049" y="1612"/>
                    <a:pt x="189680" y="4767"/>
                  </a:cubicBezTo>
                  <a:cubicBezTo>
                    <a:pt x="205312" y="7921"/>
                    <a:pt x="221785" y="12477"/>
                    <a:pt x="239028" y="18505"/>
                  </a:cubicBezTo>
                  <a:cubicBezTo>
                    <a:pt x="236925" y="38903"/>
                    <a:pt x="231318" y="58951"/>
                    <a:pt x="222135" y="78648"/>
                  </a:cubicBezTo>
                  <a:cubicBezTo>
                    <a:pt x="216878" y="76545"/>
                    <a:pt x="211480" y="74442"/>
                    <a:pt x="206013" y="72339"/>
                  </a:cubicBezTo>
                  <a:cubicBezTo>
                    <a:pt x="200545" y="70236"/>
                    <a:pt x="194727" y="68484"/>
                    <a:pt x="188629" y="67082"/>
                  </a:cubicBezTo>
                  <a:cubicBezTo>
                    <a:pt x="182461" y="65680"/>
                    <a:pt x="175521" y="64559"/>
                    <a:pt x="167810" y="63647"/>
                  </a:cubicBezTo>
                  <a:cubicBezTo>
                    <a:pt x="160100" y="62806"/>
                    <a:pt x="151268" y="62316"/>
                    <a:pt x="141454" y="62316"/>
                  </a:cubicBezTo>
                  <a:cubicBezTo>
                    <a:pt x="135496" y="62316"/>
                    <a:pt x="129398" y="62806"/>
                    <a:pt x="123229" y="63928"/>
                  </a:cubicBezTo>
                  <a:cubicBezTo>
                    <a:pt x="117061" y="64979"/>
                    <a:pt x="111523" y="66942"/>
                    <a:pt x="106616" y="69746"/>
                  </a:cubicBezTo>
                  <a:cubicBezTo>
                    <a:pt x="101710" y="72550"/>
                    <a:pt x="97644" y="76685"/>
                    <a:pt x="94490" y="82153"/>
                  </a:cubicBezTo>
                  <a:cubicBezTo>
                    <a:pt x="91335" y="87620"/>
                    <a:pt x="89723" y="94700"/>
                    <a:pt x="89723" y="103532"/>
                  </a:cubicBezTo>
                  <a:cubicBezTo>
                    <a:pt x="89723" y="110542"/>
                    <a:pt x="90915" y="116430"/>
                    <a:pt x="93438" y="121196"/>
                  </a:cubicBezTo>
                  <a:cubicBezTo>
                    <a:pt x="95892" y="125963"/>
                    <a:pt x="99256" y="130029"/>
                    <a:pt x="103462" y="133323"/>
                  </a:cubicBezTo>
                  <a:cubicBezTo>
                    <a:pt x="107668" y="136688"/>
                    <a:pt x="112434" y="139492"/>
                    <a:pt x="117692" y="141805"/>
                  </a:cubicBezTo>
                  <a:cubicBezTo>
                    <a:pt x="122949" y="144118"/>
                    <a:pt x="128276" y="146291"/>
                    <a:pt x="133533" y="148394"/>
                  </a:cubicBezTo>
                  <a:lnTo>
                    <a:pt x="165217" y="160521"/>
                  </a:lnTo>
                  <a:cubicBezTo>
                    <a:pt x="178605" y="165778"/>
                    <a:pt x="190732" y="171245"/>
                    <a:pt x="201597" y="176923"/>
                  </a:cubicBezTo>
                  <a:cubicBezTo>
                    <a:pt x="212462" y="182531"/>
                    <a:pt x="221714" y="189470"/>
                    <a:pt x="229285" y="197742"/>
                  </a:cubicBezTo>
                  <a:cubicBezTo>
                    <a:pt x="236855" y="206013"/>
                    <a:pt x="242743" y="216037"/>
                    <a:pt x="246949" y="227813"/>
                  </a:cubicBezTo>
                  <a:cubicBezTo>
                    <a:pt x="251155" y="239589"/>
                    <a:pt x="253258" y="254099"/>
                    <a:pt x="253258" y="271343"/>
                  </a:cubicBezTo>
                  <a:cubicBezTo>
                    <a:pt x="253258" y="288586"/>
                    <a:pt x="250033" y="305620"/>
                    <a:pt x="243514" y="320410"/>
                  </a:cubicBezTo>
                  <a:cubicBezTo>
                    <a:pt x="236995" y="335200"/>
                    <a:pt x="227603" y="347818"/>
                    <a:pt x="215266" y="358402"/>
                  </a:cubicBezTo>
                  <a:cubicBezTo>
                    <a:pt x="202929" y="368987"/>
                    <a:pt x="187718" y="377258"/>
                    <a:pt x="169633" y="383216"/>
                  </a:cubicBezTo>
                  <a:cubicBezTo>
                    <a:pt x="151478" y="389175"/>
                    <a:pt x="130659" y="392189"/>
                    <a:pt x="107107" y="392189"/>
                  </a:cubicBezTo>
                  <a:cubicBezTo>
                    <a:pt x="95471" y="392189"/>
                    <a:pt x="85097" y="391838"/>
                    <a:pt x="75984" y="391137"/>
                  </a:cubicBezTo>
                  <a:cubicBezTo>
                    <a:pt x="66802" y="390436"/>
                    <a:pt x="58110" y="389315"/>
                    <a:pt x="49838" y="387702"/>
                  </a:cubicBezTo>
                  <a:cubicBezTo>
                    <a:pt x="41567" y="386090"/>
                    <a:pt x="33366" y="384058"/>
                    <a:pt x="25305" y="381604"/>
                  </a:cubicBezTo>
                  <a:cubicBezTo>
                    <a:pt x="17174" y="379151"/>
                    <a:pt x="8762" y="376137"/>
                    <a:pt x="0" y="372632"/>
                  </a:cubicBezTo>
                  <a:cubicBezTo>
                    <a:pt x="1051" y="362398"/>
                    <a:pt x="3014" y="351813"/>
                    <a:pt x="5818" y="340668"/>
                  </a:cubicBezTo>
                  <a:cubicBezTo>
                    <a:pt x="8622" y="329593"/>
                    <a:pt x="11986" y="318447"/>
                    <a:pt x="15842" y="307162"/>
                  </a:cubicBezTo>
                  <a:cubicBezTo>
                    <a:pt x="30632" y="313120"/>
                    <a:pt x="44511" y="317606"/>
                    <a:pt x="57549" y="320620"/>
                  </a:cubicBezTo>
                  <a:cubicBezTo>
                    <a:pt x="70587" y="323634"/>
                    <a:pt x="84466" y="325107"/>
                    <a:pt x="99256" y="325107"/>
                  </a:cubicBezTo>
                  <a:cubicBezTo>
                    <a:pt x="121407" y="325107"/>
                    <a:pt x="138861" y="320971"/>
                    <a:pt x="151478" y="312699"/>
                  </a:cubicBezTo>
                  <a:cubicBezTo>
                    <a:pt x="164165" y="304428"/>
                    <a:pt x="170474" y="291881"/>
                    <a:pt x="170474" y="274988"/>
                  </a:cubicBezTo>
                  <a:cubicBezTo>
                    <a:pt x="170474" y="266506"/>
                    <a:pt x="169002" y="259496"/>
                    <a:pt x="165988" y="253889"/>
                  </a:cubicBezTo>
                  <a:cubicBezTo>
                    <a:pt x="162974" y="248281"/>
                    <a:pt x="159118" y="243514"/>
                    <a:pt x="154352" y="239659"/>
                  </a:cubicBezTo>
                  <a:cubicBezTo>
                    <a:pt x="149585" y="235804"/>
                    <a:pt x="144258" y="232509"/>
                    <a:pt x="138230" y="229916"/>
                  </a:cubicBezTo>
                  <a:cubicBezTo>
                    <a:pt x="132272" y="227252"/>
                    <a:pt x="126103" y="224729"/>
                    <a:pt x="119794" y="222275"/>
                  </a:cubicBezTo>
                  <a:lnTo>
                    <a:pt x="87620" y="210149"/>
                  </a:lnTo>
                  <a:close/>
                  <a:moveTo>
                    <a:pt x="408311" y="392189"/>
                  </a:moveTo>
                  <a:cubicBezTo>
                    <a:pt x="386160" y="392189"/>
                    <a:pt x="366884" y="388544"/>
                    <a:pt x="350551" y="381394"/>
                  </a:cubicBezTo>
                  <a:cubicBezTo>
                    <a:pt x="334219" y="374174"/>
                    <a:pt x="320620" y="364150"/>
                    <a:pt x="309895" y="351323"/>
                  </a:cubicBezTo>
                  <a:cubicBezTo>
                    <a:pt x="299171" y="338495"/>
                    <a:pt x="291040" y="323424"/>
                    <a:pt x="285642" y="306181"/>
                  </a:cubicBezTo>
                  <a:cubicBezTo>
                    <a:pt x="280175" y="288937"/>
                    <a:pt x="277441" y="270291"/>
                    <a:pt x="277441" y="250244"/>
                  </a:cubicBezTo>
                  <a:cubicBezTo>
                    <a:pt x="277441" y="230196"/>
                    <a:pt x="280175" y="211340"/>
                    <a:pt x="285642" y="193746"/>
                  </a:cubicBezTo>
                  <a:cubicBezTo>
                    <a:pt x="291110" y="176152"/>
                    <a:pt x="299171" y="160941"/>
                    <a:pt x="309895" y="148113"/>
                  </a:cubicBezTo>
                  <a:cubicBezTo>
                    <a:pt x="320620" y="135286"/>
                    <a:pt x="334149" y="125122"/>
                    <a:pt x="350551" y="117762"/>
                  </a:cubicBezTo>
                  <a:cubicBezTo>
                    <a:pt x="366884" y="110402"/>
                    <a:pt x="386160" y="106687"/>
                    <a:pt x="408311" y="106687"/>
                  </a:cubicBezTo>
                  <a:cubicBezTo>
                    <a:pt x="430461" y="106687"/>
                    <a:pt x="449808" y="110402"/>
                    <a:pt x="466350" y="117762"/>
                  </a:cubicBezTo>
                  <a:cubicBezTo>
                    <a:pt x="482893" y="125122"/>
                    <a:pt x="496632" y="135286"/>
                    <a:pt x="507497" y="148113"/>
                  </a:cubicBezTo>
                  <a:cubicBezTo>
                    <a:pt x="518362" y="160941"/>
                    <a:pt x="526493" y="176152"/>
                    <a:pt x="531750" y="193746"/>
                  </a:cubicBezTo>
                  <a:cubicBezTo>
                    <a:pt x="537007" y="211340"/>
                    <a:pt x="539671" y="230196"/>
                    <a:pt x="539671" y="250244"/>
                  </a:cubicBezTo>
                  <a:cubicBezTo>
                    <a:pt x="539671" y="270291"/>
                    <a:pt x="537007" y="288937"/>
                    <a:pt x="531750" y="306181"/>
                  </a:cubicBezTo>
                  <a:cubicBezTo>
                    <a:pt x="526493" y="323424"/>
                    <a:pt x="518362" y="338495"/>
                    <a:pt x="507497" y="351323"/>
                  </a:cubicBezTo>
                  <a:cubicBezTo>
                    <a:pt x="496562" y="364150"/>
                    <a:pt x="482893" y="374174"/>
                    <a:pt x="466350" y="381394"/>
                  </a:cubicBezTo>
                  <a:cubicBezTo>
                    <a:pt x="449808" y="388614"/>
                    <a:pt x="430461" y="392189"/>
                    <a:pt x="408311" y="392189"/>
                  </a:cubicBezTo>
                  <a:moveTo>
                    <a:pt x="408311" y="335200"/>
                  </a:moveTo>
                  <a:cubicBezTo>
                    <a:pt x="428008" y="335200"/>
                    <a:pt x="442167" y="327910"/>
                    <a:pt x="450789" y="313330"/>
                  </a:cubicBezTo>
                  <a:cubicBezTo>
                    <a:pt x="459411" y="298750"/>
                    <a:pt x="463687" y="277721"/>
                    <a:pt x="463687" y="250244"/>
                  </a:cubicBezTo>
                  <a:cubicBezTo>
                    <a:pt x="463687" y="222766"/>
                    <a:pt x="459411" y="201807"/>
                    <a:pt x="450789" y="187157"/>
                  </a:cubicBezTo>
                  <a:cubicBezTo>
                    <a:pt x="442167" y="172577"/>
                    <a:pt x="428008" y="165287"/>
                    <a:pt x="408311" y="165287"/>
                  </a:cubicBezTo>
                  <a:cubicBezTo>
                    <a:pt x="388614" y="165287"/>
                    <a:pt x="374945" y="172577"/>
                    <a:pt x="366323" y="187157"/>
                  </a:cubicBezTo>
                  <a:cubicBezTo>
                    <a:pt x="357701" y="201737"/>
                    <a:pt x="353425" y="222766"/>
                    <a:pt x="353425" y="250244"/>
                  </a:cubicBezTo>
                  <a:cubicBezTo>
                    <a:pt x="353425" y="277721"/>
                    <a:pt x="357701" y="298750"/>
                    <a:pt x="366323" y="313330"/>
                  </a:cubicBezTo>
                  <a:cubicBezTo>
                    <a:pt x="374945" y="327910"/>
                    <a:pt x="388894" y="335200"/>
                    <a:pt x="408311" y="335200"/>
                  </a:cubicBezTo>
                  <a:moveTo>
                    <a:pt x="582991" y="113065"/>
                  </a:moveTo>
                  <a:cubicBezTo>
                    <a:pt x="588248" y="112014"/>
                    <a:pt x="593295" y="111243"/>
                    <a:pt x="598061" y="110682"/>
                  </a:cubicBezTo>
                  <a:cubicBezTo>
                    <a:pt x="602828" y="110121"/>
                    <a:pt x="608015" y="109911"/>
                    <a:pt x="613623" y="109911"/>
                  </a:cubicBezTo>
                  <a:cubicBezTo>
                    <a:pt x="618880" y="109911"/>
                    <a:pt x="624067" y="110261"/>
                    <a:pt x="629184" y="110962"/>
                  </a:cubicBezTo>
                  <a:cubicBezTo>
                    <a:pt x="634301" y="111663"/>
                    <a:pt x="639278" y="112575"/>
                    <a:pt x="644255" y="113626"/>
                  </a:cubicBezTo>
                  <a:cubicBezTo>
                    <a:pt x="645306" y="115379"/>
                    <a:pt x="646287" y="117902"/>
                    <a:pt x="647199" y="121267"/>
                  </a:cubicBezTo>
                  <a:cubicBezTo>
                    <a:pt x="648040" y="124631"/>
                    <a:pt x="648881" y="128136"/>
                    <a:pt x="649582" y="131781"/>
                  </a:cubicBezTo>
                  <a:cubicBezTo>
                    <a:pt x="650283" y="135496"/>
                    <a:pt x="650914" y="139141"/>
                    <a:pt x="651405" y="142856"/>
                  </a:cubicBezTo>
                  <a:cubicBezTo>
                    <a:pt x="651965" y="146571"/>
                    <a:pt x="652386" y="149656"/>
                    <a:pt x="652736" y="152109"/>
                  </a:cubicBezTo>
                  <a:cubicBezTo>
                    <a:pt x="660447" y="141244"/>
                    <a:pt x="669980" y="131431"/>
                    <a:pt x="681265" y="122809"/>
                  </a:cubicBezTo>
                  <a:cubicBezTo>
                    <a:pt x="692551" y="114187"/>
                    <a:pt x="706570" y="109911"/>
                    <a:pt x="723463" y="109911"/>
                  </a:cubicBezTo>
                  <a:cubicBezTo>
                    <a:pt x="726968" y="109911"/>
                    <a:pt x="731034" y="110121"/>
                    <a:pt x="735590" y="110402"/>
                  </a:cubicBezTo>
                  <a:cubicBezTo>
                    <a:pt x="740146" y="110752"/>
                    <a:pt x="743511" y="111313"/>
                    <a:pt x="745614" y="112014"/>
                  </a:cubicBezTo>
                  <a:cubicBezTo>
                    <a:pt x="746315" y="115519"/>
                    <a:pt x="746876" y="119584"/>
                    <a:pt x="747226" y="124141"/>
                  </a:cubicBezTo>
                  <a:cubicBezTo>
                    <a:pt x="747577" y="128697"/>
                    <a:pt x="747787" y="133463"/>
                    <a:pt x="747787" y="138370"/>
                  </a:cubicBezTo>
                  <a:cubicBezTo>
                    <a:pt x="747787" y="144328"/>
                    <a:pt x="747506" y="150847"/>
                    <a:pt x="747016" y="157927"/>
                  </a:cubicBezTo>
                  <a:cubicBezTo>
                    <a:pt x="746455" y="164937"/>
                    <a:pt x="745544" y="171666"/>
                    <a:pt x="744142" y="177974"/>
                  </a:cubicBezTo>
                  <a:cubicBezTo>
                    <a:pt x="740287" y="177274"/>
                    <a:pt x="735941" y="176923"/>
                    <a:pt x="731244" y="176923"/>
                  </a:cubicBezTo>
                  <a:lnTo>
                    <a:pt x="722552" y="176923"/>
                  </a:lnTo>
                  <a:cubicBezTo>
                    <a:pt x="716594" y="176923"/>
                    <a:pt x="709865" y="177554"/>
                    <a:pt x="702505" y="178745"/>
                  </a:cubicBezTo>
                  <a:cubicBezTo>
                    <a:pt x="695145" y="180007"/>
                    <a:pt x="688065" y="183232"/>
                    <a:pt x="681406" y="188489"/>
                  </a:cubicBezTo>
                  <a:cubicBezTo>
                    <a:pt x="674746" y="193746"/>
                    <a:pt x="669209" y="201667"/>
                    <a:pt x="664793" y="212251"/>
                  </a:cubicBezTo>
                  <a:cubicBezTo>
                    <a:pt x="660377" y="222836"/>
                    <a:pt x="658204" y="237556"/>
                    <a:pt x="658204" y="256552"/>
                  </a:cubicBezTo>
                  <a:lnTo>
                    <a:pt x="658204" y="386371"/>
                  </a:lnTo>
                  <a:cubicBezTo>
                    <a:pt x="651895" y="387422"/>
                    <a:pt x="645516" y="388123"/>
                    <a:pt x="639208" y="388474"/>
                  </a:cubicBezTo>
                  <a:cubicBezTo>
                    <a:pt x="632899" y="388824"/>
                    <a:pt x="626731" y="389034"/>
                    <a:pt x="620772" y="389034"/>
                  </a:cubicBezTo>
                  <a:cubicBezTo>
                    <a:pt x="614814" y="389034"/>
                    <a:pt x="608716" y="388824"/>
                    <a:pt x="602547" y="388474"/>
                  </a:cubicBezTo>
                  <a:cubicBezTo>
                    <a:pt x="596379" y="388123"/>
                    <a:pt x="590000" y="387422"/>
                    <a:pt x="583271" y="386371"/>
                  </a:cubicBezTo>
                  <a:lnTo>
                    <a:pt x="583271" y="112995"/>
                  </a:lnTo>
                  <a:close/>
                  <a:moveTo>
                    <a:pt x="910200" y="206433"/>
                  </a:moveTo>
                  <a:cubicBezTo>
                    <a:pt x="910200" y="197952"/>
                    <a:pt x="908798" y="191153"/>
                    <a:pt x="905994" y="185825"/>
                  </a:cubicBezTo>
                  <a:cubicBezTo>
                    <a:pt x="903190" y="180568"/>
                    <a:pt x="899335" y="176432"/>
                    <a:pt x="894358" y="173418"/>
                  </a:cubicBezTo>
                  <a:cubicBezTo>
                    <a:pt x="889451" y="170404"/>
                    <a:pt x="883353" y="168371"/>
                    <a:pt x="876133" y="167320"/>
                  </a:cubicBezTo>
                  <a:cubicBezTo>
                    <a:pt x="868913" y="166268"/>
                    <a:pt x="860922" y="165708"/>
                    <a:pt x="852090" y="165708"/>
                  </a:cubicBezTo>
                  <a:cubicBezTo>
                    <a:pt x="833094" y="165708"/>
                    <a:pt x="812836" y="169423"/>
                    <a:pt x="791387" y="176783"/>
                  </a:cubicBezTo>
                  <a:cubicBezTo>
                    <a:pt x="786480" y="167600"/>
                    <a:pt x="782765" y="159048"/>
                    <a:pt x="780311" y="150917"/>
                  </a:cubicBezTo>
                  <a:cubicBezTo>
                    <a:pt x="777858" y="142856"/>
                    <a:pt x="776596" y="133183"/>
                    <a:pt x="776596" y="121897"/>
                  </a:cubicBezTo>
                  <a:cubicBezTo>
                    <a:pt x="792088" y="116640"/>
                    <a:pt x="807579" y="112785"/>
                    <a:pt x="823070" y="110261"/>
                  </a:cubicBezTo>
                  <a:cubicBezTo>
                    <a:pt x="838561" y="107808"/>
                    <a:pt x="853001" y="106546"/>
                    <a:pt x="866319" y="106546"/>
                  </a:cubicBezTo>
                  <a:cubicBezTo>
                    <a:pt x="902910" y="106546"/>
                    <a:pt x="931509" y="115308"/>
                    <a:pt x="952047" y="132903"/>
                  </a:cubicBezTo>
                  <a:cubicBezTo>
                    <a:pt x="972656" y="150497"/>
                    <a:pt x="982890" y="178605"/>
                    <a:pt x="982890" y="217369"/>
                  </a:cubicBezTo>
                  <a:lnTo>
                    <a:pt x="982890" y="375716"/>
                  </a:lnTo>
                  <a:cubicBezTo>
                    <a:pt x="970553" y="379571"/>
                    <a:pt x="955622" y="383286"/>
                    <a:pt x="938028" y="386791"/>
                  </a:cubicBezTo>
                  <a:cubicBezTo>
                    <a:pt x="920434" y="390296"/>
                    <a:pt x="900526" y="392048"/>
                    <a:pt x="878376" y="392048"/>
                  </a:cubicBezTo>
                  <a:cubicBezTo>
                    <a:pt x="860431" y="392048"/>
                    <a:pt x="843959" y="390436"/>
                    <a:pt x="829028" y="387282"/>
                  </a:cubicBezTo>
                  <a:cubicBezTo>
                    <a:pt x="814098" y="384128"/>
                    <a:pt x="801200" y="378800"/>
                    <a:pt x="790475" y="371440"/>
                  </a:cubicBezTo>
                  <a:cubicBezTo>
                    <a:pt x="779751" y="364080"/>
                    <a:pt x="771479" y="354547"/>
                    <a:pt x="765661" y="342911"/>
                  </a:cubicBezTo>
                  <a:cubicBezTo>
                    <a:pt x="759843" y="331275"/>
                    <a:pt x="756969" y="317046"/>
                    <a:pt x="756969" y="300152"/>
                  </a:cubicBezTo>
                  <a:cubicBezTo>
                    <a:pt x="756969" y="283259"/>
                    <a:pt x="760544" y="269100"/>
                    <a:pt x="767764" y="257674"/>
                  </a:cubicBezTo>
                  <a:cubicBezTo>
                    <a:pt x="774984" y="246248"/>
                    <a:pt x="784307" y="237066"/>
                    <a:pt x="795733" y="230266"/>
                  </a:cubicBezTo>
                  <a:cubicBezTo>
                    <a:pt x="807158" y="223397"/>
                    <a:pt x="819916" y="218490"/>
                    <a:pt x="834005" y="215476"/>
                  </a:cubicBezTo>
                  <a:cubicBezTo>
                    <a:pt x="848095" y="212532"/>
                    <a:pt x="862184" y="210990"/>
                    <a:pt x="876203" y="210990"/>
                  </a:cubicBezTo>
                  <a:cubicBezTo>
                    <a:pt x="886437" y="210990"/>
                    <a:pt x="897652" y="211551"/>
                    <a:pt x="909989" y="212602"/>
                  </a:cubicBezTo>
                  <a:lnTo>
                    <a:pt x="909989" y="206293"/>
                  </a:lnTo>
                  <a:close/>
                  <a:moveTo>
                    <a:pt x="910200" y="260828"/>
                  </a:moveTo>
                  <a:cubicBezTo>
                    <a:pt x="905994" y="260127"/>
                    <a:pt x="901368" y="259496"/>
                    <a:pt x="896461" y="259006"/>
                  </a:cubicBezTo>
                  <a:cubicBezTo>
                    <a:pt x="891554" y="258445"/>
                    <a:pt x="887138" y="258235"/>
                    <a:pt x="883283" y="258235"/>
                  </a:cubicBezTo>
                  <a:cubicBezTo>
                    <a:pt x="866039" y="258235"/>
                    <a:pt x="852441" y="261319"/>
                    <a:pt x="842417" y="267487"/>
                  </a:cubicBezTo>
                  <a:cubicBezTo>
                    <a:pt x="832393" y="273656"/>
                    <a:pt x="827346" y="283610"/>
                    <a:pt x="827346" y="297278"/>
                  </a:cubicBezTo>
                  <a:cubicBezTo>
                    <a:pt x="827346" y="306461"/>
                    <a:pt x="829309" y="313471"/>
                    <a:pt x="833164" y="318377"/>
                  </a:cubicBezTo>
                  <a:cubicBezTo>
                    <a:pt x="837019" y="323284"/>
                    <a:pt x="841716" y="326929"/>
                    <a:pt x="847183" y="329172"/>
                  </a:cubicBezTo>
                  <a:cubicBezTo>
                    <a:pt x="852651" y="331485"/>
                    <a:pt x="858469" y="332887"/>
                    <a:pt x="864567" y="333378"/>
                  </a:cubicBezTo>
                  <a:cubicBezTo>
                    <a:pt x="870736" y="333939"/>
                    <a:pt x="876063" y="334149"/>
                    <a:pt x="880689" y="334149"/>
                  </a:cubicBezTo>
                  <a:cubicBezTo>
                    <a:pt x="885947" y="334149"/>
                    <a:pt x="891274" y="333728"/>
                    <a:pt x="896531" y="332817"/>
                  </a:cubicBezTo>
                  <a:cubicBezTo>
                    <a:pt x="901788" y="331906"/>
                    <a:pt x="906345" y="331135"/>
                    <a:pt x="910270" y="330434"/>
                  </a:cubicBezTo>
                  <a:lnTo>
                    <a:pt x="910270" y="260758"/>
                  </a:lnTo>
                  <a:close/>
                </a:path>
              </a:pathLst>
            </a:custGeom>
            <a:solidFill>
              <a:srgbClr val="FFFFFF"/>
            </a:solidFill>
            <a:ln w="70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14">
              <a:extLst>
                <a:ext uri="{FF2B5EF4-FFF2-40B4-BE49-F238E27FC236}">
                  <a16:creationId xmlns:a16="http://schemas.microsoft.com/office/drawing/2014/main" id="{E465D15A-F6CF-CDEC-792B-79687C57C614}"/>
                </a:ext>
              </a:extLst>
            </p:cNvPr>
            <p:cNvGrpSpPr/>
            <p:nvPr/>
          </p:nvGrpSpPr>
          <p:grpSpPr>
            <a:xfrm>
              <a:off x="1277478" y="5756643"/>
              <a:ext cx="1091258" cy="81031"/>
              <a:chOff x="1277478" y="5756643"/>
              <a:chExt cx="1091258" cy="81031"/>
            </a:xfrm>
            <a:solidFill>
              <a:srgbClr val="FFFFFF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260BC15-830E-3D8F-B155-98E264F0DB55}"/>
                  </a:ext>
                </a:extLst>
              </p:cNvPr>
              <p:cNvSpPr/>
              <p:nvPr/>
            </p:nvSpPr>
            <p:spPr>
              <a:xfrm>
                <a:off x="1277478" y="5756643"/>
                <a:ext cx="103882" cy="79489"/>
              </a:xfrm>
              <a:custGeom>
                <a:avLst/>
                <a:gdLst>
                  <a:gd name="connsiteX0" fmla="*/ 52011 w 103882"/>
                  <a:gd name="connsiteY0" fmla="*/ 18155 h 79489"/>
                  <a:gd name="connsiteX1" fmla="*/ 35539 w 103882"/>
                  <a:gd name="connsiteY1" fmla="*/ 79489 h 79489"/>
                  <a:gd name="connsiteX2" fmla="*/ 22781 w 103882"/>
                  <a:gd name="connsiteY2" fmla="*/ 79489 h 79489"/>
                  <a:gd name="connsiteX3" fmla="*/ 0 w 103882"/>
                  <a:gd name="connsiteY3" fmla="*/ 0 h 79489"/>
                  <a:gd name="connsiteX4" fmla="*/ 13318 w 103882"/>
                  <a:gd name="connsiteY4" fmla="*/ 0 h 79489"/>
                  <a:gd name="connsiteX5" fmla="*/ 29791 w 103882"/>
                  <a:gd name="connsiteY5" fmla="*/ 63717 h 79489"/>
                  <a:gd name="connsiteX6" fmla="*/ 47175 w 103882"/>
                  <a:gd name="connsiteY6" fmla="*/ 0 h 79489"/>
                  <a:gd name="connsiteX7" fmla="*/ 56848 w 103882"/>
                  <a:gd name="connsiteY7" fmla="*/ 0 h 79489"/>
                  <a:gd name="connsiteX8" fmla="*/ 74092 w 103882"/>
                  <a:gd name="connsiteY8" fmla="*/ 63717 h 79489"/>
                  <a:gd name="connsiteX9" fmla="*/ 90564 w 103882"/>
                  <a:gd name="connsiteY9" fmla="*/ 0 h 79489"/>
                  <a:gd name="connsiteX10" fmla="*/ 103883 w 103882"/>
                  <a:gd name="connsiteY10" fmla="*/ 0 h 79489"/>
                  <a:gd name="connsiteX11" fmla="*/ 81242 w 103882"/>
                  <a:gd name="connsiteY11" fmla="*/ 79489 h 79489"/>
                  <a:gd name="connsiteX12" fmla="*/ 68484 w 103882"/>
                  <a:gd name="connsiteY12" fmla="*/ 79489 h 79489"/>
                  <a:gd name="connsiteX13" fmla="*/ 51941 w 103882"/>
                  <a:gd name="connsiteY13" fmla="*/ 18155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3882" h="79489">
                    <a:moveTo>
                      <a:pt x="52011" y="18155"/>
                    </a:moveTo>
                    <a:lnTo>
                      <a:pt x="35539" y="79489"/>
                    </a:lnTo>
                    <a:lnTo>
                      <a:pt x="22781" y="79489"/>
                    </a:lnTo>
                    <a:lnTo>
                      <a:pt x="0" y="0"/>
                    </a:lnTo>
                    <a:lnTo>
                      <a:pt x="13318" y="0"/>
                    </a:lnTo>
                    <a:lnTo>
                      <a:pt x="29791" y="63717"/>
                    </a:lnTo>
                    <a:lnTo>
                      <a:pt x="47175" y="0"/>
                    </a:lnTo>
                    <a:lnTo>
                      <a:pt x="56848" y="0"/>
                    </a:lnTo>
                    <a:lnTo>
                      <a:pt x="74092" y="63717"/>
                    </a:lnTo>
                    <a:lnTo>
                      <a:pt x="90564" y="0"/>
                    </a:lnTo>
                    <a:lnTo>
                      <a:pt x="103883" y="0"/>
                    </a:lnTo>
                    <a:lnTo>
                      <a:pt x="81242" y="79489"/>
                    </a:lnTo>
                    <a:lnTo>
                      <a:pt x="68484" y="79489"/>
                    </a:lnTo>
                    <a:lnTo>
                      <a:pt x="51941" y="18155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5C28DA5-9305-0E64-955C-253EEDB135B7}"/>
                  </a:ext>
                </a:extLst>
              </p:cNvPr>
              <p:cNvSpPr/>
              <p:nvPr/>
            </p:nvSpPr>
            <p:spPr>
              <a:xfrm>
                <a:off x="1391385" y="5756643"/>
                <a:ext cx="49557" cy="79489"/>
              </a:xfrm>
              <a:custGeom>
                <a:avLst/>
                <a:gdLst>
                  <a:gd name="connsiteX0" fmla="*/ 38833 w 49557"/>
                  <a:gd name="connsiteY0" fmla="*/ 42478 h 79489"/>
                  <a:gd name="connsiteX1" fmla="*/ 26566 w 49557"/>
                  <a:gd name="connsiteY1" fmla="*/ 30071 h 79489"/>
                  <a:gd name="connsiteX2" fmla="*/ 10725 w 49557"/>
                  <a:gd name="connsiteY2" fmla="*/ 38413 h 79489"/>
                  <a:gd name="connsiteX3" fmla="*/ 10725 w 49557"/>
                  <a:gd name="connsiteY3" fmla="*/ 79489 h 79489"/>
                  <a:gd name="connsiteX4" fmla="*/ 0 w 49557"/>
                  <a:gd name="connsiteY4" fmla="*/ 79489 h 79489"/>
                  <a:gd name="connsiteX5" fmla="*/ 0 w 49557"/>
                  <a:gd name="connsiteY5" fmla="*/ 0 h 79489"/>
                  <a:gd name="connsiteX6" fmla="*/ 10725 w 49557"/>
                  <a:gd name="connsiteY6" fmla="*/ 0 h 79489"/>
                  <a:gd name="connsiteX7" fmla="*/ 10725 w 49557"/>
                  <a:gd name="connsiteY7" fmla="*/ 30001 h 79489"/>
                  <a:gd name="connsiteX8" fmla="*/ 31123 w 49557"/>
                  <a:gd name="connsiteY8" fmla="*/ 20468 h 79489"/>
                  <a:gd name="connsiteX9" fmla="*/ 49558 w 49557"/>
                  <a:gd name="connsiteY9" fmla="*/ 38833 h 79489"/>
                  <a:gd name="connsiteX10" fmla="*/ 49558 w 49557"/>
                  <a:gd name="connsiteY10" fmla="*/ 79489 h 79489"/>
                  <a:gd name="connsiteX11" fmla="*/ 38833 w 49557"/>
                  <a:gd name="connsiteY11" fmla="*/ 79489 h 79489"/>
                  <a:gd name="connsiteX12" fmla="*/ 38833 w 49557"/>
                  <a:gd name="connsiteY12" fmla="*/ 42408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7" h="79489">
                    <a:moveTo>
                      <a:pt x="38833" y="42478"/>
                    </a:moveTo>
                    <a:cubicBezTo>
                      <a:pt x="38833" y="32945"/>
                      <a:pt x="33927" y="30071"/>
                      <a:pt x="26566" y="30071"/>
                    </a:cubicBezTo>
                    <a:cubicBezTo>
                      <a:pt x="19907" y="30071"/>
                      <a:pt x="13809" y="34137"/>
                      <a:pt x="10725" y="38413"/>
                    </a:cubicBezTo>
                    <a:lnTo>
                      <a:pt x="10725" y="79489"/>
                    </a:lnTo>
                    <a:lnTo>
                      <a:pt x="0" y="79489"/>
                    </a:ln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0001"/>
                    </a:lnTo>
                    <a:cubicBezTo>
                      <a:pt x="14510" y="25375"/>
                      <a:pt x="22291" y="20468"/>
                      <a:pt x="31123" y="20468"/>
                    </a:cubicBezTo>
                    <a:cubicBezTo>
                      <a:pt x="43390" y="20468"/>
                      <a:pt x="49558" y="26637"/>
                      <a:pt x="49558" y="38833"/>
                    </a:cubicBezTo>
                    <a:lnTo>
                      <a:pt x="49558" y="79489"/>
                    </a:lnTo>
                    <a:lnTo>
                      <a:pt x="38833" y="79489"/>
                    </a:lnTo>
                    <a:lnTo>
                      <a:pt x="38833" y="4240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AE82CD8-34DC-CA42-2495-7603E4F2ACE0}"/>
                  </a:ext>
                </a:extLst>
              </p:cNvPr>
              <p:cNvSpPr/>
              <p:nvPr/>
            </p:nvSpPr>
            <p:spPr>
              <a:xfrm>
                <a:off x="1454471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8952D69-9160-42AC-CE34-0010DDC902A4}"/>
                  </a:ext>
                </a:extLst>
              </p:cNvPr>
              <p:cNvSpPr/>
              <p:nvPr/>
            </p:nvSpPr>
            <p:spPr>
              <a:xfrm>
                <a:off x="1524848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8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5F5A231-036D-CAA7-CFA3-87B71E939DF9}"/>
                  </a:ext>
                </a:extLst>
              </p:cNvPr>
              <p:cNvSpPr/>
              <p:nvPr/>
            </p:nvSpPr>
            <p:spPr>
              <a:xfrm>
                <a:off x="1561438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6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60FDB3C-DDB2-000B-C895-3A586BA30127}"/>
                  </a:ext>
                </a:extLst>
              </p:cNvPr>
              <p:cNvSpPr/>
              <p:nvPr/>
            </p:nvSpPr>
            <p:spPr>
              <a:xfrm>
                <a:off x="1657540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3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2 w 47174"/>
                  <a:gd name="connsiteY6" fmla="*/ 8201 h 60423"/>
                  <a:gd name="connsiteX7" fmla="*/ 40726 w 47174"/>
                  <a:gd name="connsiteY7" fmla="*/ 15702 h 60423"/>
                  <a:gd name="connsiteX8" fmla="*/ 23692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3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2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2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D3F5D85-16AE-9901-6A72-8B4718CD3330}"/>
                  </a:ext>
                </a:extLst>
              </p:cNvPr>
              <p:cNvSpPr/>
              <p:nvPr/>
            </p:nvSpPr>
            <p:spPr>
              <a:xfrm>
                <a:off x="171095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4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4" y="62876"/>
                    </a:cubicBezTo>
                    <a:lnTo>
                      <a:pt x="34417" y="71008"/>
                    </a:lnTo>
                    <a:cubicBezTo>
                      <a:pt x="32174" y="73181"/>
                      <a:pt x="28810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B338EB7-45A4-8F19-47B6-153700F8609F}"/>
                  </a:ext>
                </a:extLst>
              </p:cNvPr>
              <p:cNvSpPr/>
              <p:nvPr/>
            </p:nvSpPr>
            <p:spPr>
              <a:xfrm>
                <a:off x="1754834" y="5778583"/>
                <a:ext cx="49558" cy="59021"/>
              </a:xfrm>
              <a:custGeom>
                <a:avLst/>
                <a:gdLst>
                  <a:gd name="connsiteX0" fmla="*/ 38833 w 49558"/>
                  <a:gd name="connsiteY0" fmla="*/ 49698 h 59021"/>
                  <a:gd name="connsiteX1" fmla="*/ 18365 w 49558"/>
                  <a:gd name="connsiteY1" fmla="*/ 59021 h 59021"/>
                  <a:gd name="connsiteX2" fmla="*/ 0 w 49558"/>
                  <a:gd name="connsiteY2" fmla="*/ 40656 h 59021"/>
                  <a:gd name="connsiteX3" fmla="*/ 0 w 49558"/>
                  <a:gd name="connsiteY3" fmla="*/ 0 h 59021"/>
                  <a:gd name="connsiteX4" fmla="*/ 10725 w 49558"/>
                  <a:gd name="connsiteY4" fmla="*/ 0 h 59021"/>
                  <a:gd name="connsiteX5" fmla="*/ 10725 w 49558"/>
                  <a:gd name="connsiteY5" fmla="*/ 37081 h 59021"/>
                  <a:gd name="connsiteX6" fmla="*/ 22851 w 49558"/>
                  <a:gd name="connsiteY6" fmla="*/ 49488 h 59021"/>
                  <a:gd name="connsiteX7" fmla="*/ 38833 w 49558"/>
                  <a:gd name="connsiteY7" fmla="*/ 41357 h 59021"/>
                  <a:gd name="connsiteX8" fmla="*/ 38833 w 49558"/>
                  <a:gd name="connsiteY8" fmla="*/ 0 h 59021"/>
                  <a:gd name="connsiteX9" fmla="*/ 49558 w 49558"/>
                  <a:gd name="connsiteY9" fmla="*/ 0 h 59021"/>
                  <a:gd name="connsiteX10" fmla="*/ 49558 w 49558"/>
                  <a:gd name="connsiteY10" fmla="*/ 57549 h 59021"/>
                  <a:gd name="connsiteX11" fmla="*/ 38833 w 49558"/>
                  <a:gd name="connsiteY11" fmla="*/ 57549 h 59021"/>
                  <a:gd name="connsiteX12" fmla="*/ 38833 w 49558"/>
                  <a:gd name="connsiteY12" fmla="*/ 49698 h 59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9021">
                    <a:moveTo>
                      <a:pt x="38833" y="49698"/>
                    </a:moveTo>
                    <a:cubicBezTo>
                      <a:pt x="34417" y="54465"/>
                      <a:pt x="27127" y="59021"/>
                      <a:pt x="18365" y="59021"/>
                    </a:cubicBezTo>
                    <a:cubicBezTo>
                      <a:pt x="6098" y="59021"/>
                      <a:pt x="0" y="52853"/>
                      <a:pt x="0" y="40656"/>
                    </a:cubicBez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7081"/>
                    </a:lnTo>
                    <a:cubicBezTo>
                      <a:pt x="10725" y="46614"/>
                      <a:pt x="15491" y="49488"/>
                      <a:pt x="22851" y="49488"/>
                    </a:cubicBezTo>
                    <a:cubicBezTo>
                      <a:pt x="29511" y="49488"/>
                      <a:pt x="35609" y="45703"/>
                      <a:pt x="38833" y="41357"/>
                    </a:cubicBezTo>
                    <a:lnTo>
                      <a:pt x="38833" y="0"/>
                    </a:lnTo>
                    <a:lnTo>
                      <a:pt x="49558" y="0"/>
                    </a:lnTo>
                    <a:lnTo>
                      <a:pt x="49558" y="57549"/>
                    </a:lnTo>
                    <a:lnTo>
                      <a:pt x="38833" y="57549"/>
                    </a:lnTo>
                    <a:lnTo>
                      <a:pt x="38833" y="4969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D9AAD2D-C64B-99C3-3893-32F1E3E74A5C}"/>
                  </a:ext>
                </a:extLst>
              </p:cNvPr>
              <p:cNvSpPr/>
              <p:nvPr/>
            </p:nvSpPr>
            <p:spPr>
              <a:xfrm>
                <a:off x="1817850" y="5756643"/>
                <a:ext cx="55305" cy="80961"/>
              </a:xfrm>
              <a:custGeom>
                <a:avLst/>
                <a:gdLst>
                  <a:gd name="connsiteX0" fmla="*/ 44581 w 55305"/>
                  <a:gd name="connsiteY0" fmla="*/ 71288 h 80961"/>
                  <a:gd name="connsiteX1" fmla="*/ 25725 w 55305"/>
                  <a:gd name="connsiteY1" fmla="*/ 80961 h 80961"/>
                  <a:gd name="connsiteX2" fmla="*/ 0 w 55305"/>
                  <a:gd name="connsiteY2" fmla="*/ 50820 h 80961"/>
                  <a:gd name="connsiteX3" fmla="*/ 25725 w 55305"/>
                  <a:gd name="connsiteY3" fmla="*/ 20538 h 80961"/>
                  <a:gd name="connsiteX4" fmla="*/ 44581 w 55305"/>
                  <a:gd name="connsiteY4" fmla="*/ 30282 h 80961"/>
                  <a:gd name="connsiteX5" fmla="*/ 44581 w 55305"/>
                  <a:gd name="connsiteY5" fmla="*/ 0 h 80961"/>
                  <a:gd name="connsiteX6" fmla="*/ 55306 w 55305"/>
                  <a:gd name="connsiteY6" fmla="*/ 0 h 80961"/>
                  <a:gd name="connsiteX7" fmla="*/ 55306 w 55305"/>
                  <a:gd name="connsiteY7" fmla="*/ 79489 h 80961"/>
                  <a:gd name="connsiteX8" fmla="*/ 44581 w 55305"/>
                  <a:gd name="connsiteY8" fmla="*/ 79489 h 80961"/>
                  <a:gd name="connsiteX9" fmla="*/ 44581 w 55305"/>
                  <a:gd name="connsiteY9" fmla="*/ 71288 h 80961"/>
                  <a:gd name="connsiteX10" fmla="*/ 44581 w 55305"/>
                  <a:gd name="connsiteY10" fmla="*/ 38553 h 80961"/>
                  <a:gd name="connsiteX11" fmla="*/ 28599 w 55305"/>
                  <a:gd name="connsiteY11" fmla="*/ 30071 h 80961"/>
                  <a:gd name="connsiteX12" fmla="*/ 11215 w 55305"/>
                  <a:gd name="connsiteY12" fmla="*/ 50820 h 80961"/>
                  <a:gd name="connsiteX13" fmla="*/ 28599 w 55305"/>
                  <a:gd name="connsiteY13" fmla="*/ 71428 h 80961"/>
                  <a:gd name="connsiteX14" fmla="*/ 44581 w 55305"/>
                  <a:gd name="connsiteY14" fmla="*/ 63087 h 80961"/>
                  <a:gd name="connsiteX15" fmla="*/ 44581 w 55305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5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5" y="30071"/>
                      <a:pt x="11215" y="38763"/>
                      <a:pt x="11215" y="50820"/>
                    </a:cubicBezTo>
                    <a:cubicBezTo>
                      <a:pt x="11215" y="62876"/>
                      <a:pt x="17875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BCC8372-2DF9-6668-2A37-4311CA978097}"/>
                  </a:ext>
                </a:extLst>
              </p:cNvPr>
              <p:cNvSpPr/>
              <p:nvPr/>
            </p:nvSpPr>
            <p:spPr>
              <a:xfrm>
                <a:off x="1886685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220E1A9-0772-7881-7FE4-A4CDDB3AB383}"/>
                  </a:ext>
                </a:extLst>
              </p:cNvPr>
              <p:cNvSpPr/>
              <p:nvPr/>
            </p:nvSpPr>
            <p:spPr>
              <a:xfrm>
                <a:off x="1957061" y="5777182"/>
                <a:ext cx="49558" cy="58950"/>
              </a:xfrm>
              <a:custGeom>
                <a:avLst/>
                <a:gdLst>
                  <a:gd name="connsiteX0" fmla="*/ 38833 w 49558"/>
                  <a:gd name="connsiteY0" fmla="*/ 22150 h 58950"/>
                  <a:gd name="connsiteX1" fmla="*/ 26567 w 49558"/>
                  <a:gd name="connsiteY1" fmla="*/ 9533 h 58950"/>
                  <a:gd name="connsiteX2" fmla="*/ 10725 w 49558"/>
                  <a:gd name="connsiteY2" fmla="*/ 17875 h 58950"/>
                  <a:gd name="connsiteX3" fmla="*/ 10725 w 49558"/>
                  <a:gd name="connsiteY3" fmla="*/ 58951 h 58950"/>
                  <a:gd name="connsiteX4" fmla="*/ 0 w 49558"/>
                  <a:gd name="connsiteY4" fmla="*/ 58951 h 58950"/>
                  <a:gd name="connsiteX5" fmla="*/ 0 w 49558"/>
                  <a:gd name="connsiteY5" fmla="*/ 1402 h 58950"/>
                  <a:gd name="connsiteX6" fmla="*/ 10725 w 49558"/>
                  <a:gd name="connsiteY6" fmla="*/ 1402 h 58950"/>
                  <a:gd name="connsiteX7" fmla="*/ 10725 w 49558"/>
                  <a:gd name="connsiteY7" fmla="*/ 9533 h 58950"/>
                  <a:gd name="connsiteX8" fmla="*/ 31123 w 49558"/>
                  <a:gd name="connsiteY8" fmla="*/ 0 h 58950"/>
                  <a:gd name="connsiteX9" fmla="*/ 49558 w 49558"/>
                  <a:gd name="connsiteY9" fmla="*/ 18576 h 58950"/>
                  <a:gd name="connsiteX10" fmla="*/ 49558 w 49558"/>
                  <a:gd name="connsiteY10" fmla="*/ 58951 h 58950"/>
                  <a:gd name="connsiteX11" fmla="*/ 38833 w 49558"/>
                  <a:gd name="connsiteY11" fmla="*/ 58951 h 58950"/>
                  <a:gd name="connsiteX12" fmla="*/ 38833 w 49558"/>
                  <a:gd name="connsiteY12" fmla="*/ 22150 h 5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8950">
                    <a:moveTo>
                      <a:pt x="38833" y="22150"/>
                    </a:moveTo>
                    <a:cubicBezTo>
                      <a:pt x="38833" y="12617"/>
                      <a:pt x="33927" y="9533"/>
                      <a:pt x="26567" y="9533"/>
                    </a:cubicBezTo>
                    <a:cubicBezTo>
                      <a:pt x="19907" y="9533"/>
                      <a:pt x="13809" y="13599"/>
                      <a:pt x="10725" y="17875"/>
                    </a:cubicBezTo>
                    <a:lnTo>
                      <a:pt x="10725" y="58951"/>
                    </a:lnTo>
                    <a:lnTo>
                      <a:pt x="0" y="58951"/>
                    </a:lnTo>
                    <a:lnTo>
                      <a:pt x="0" y="1402"/>
                    </a:lnTo>
                    <a:lnTo>
                      <a:pt x="10725" y="1402"/>
                    </a:lnTo>
                    <a:lnTo>
                      <a:pt x="10725" y="9533"/>
                    </a:lnTo>
                    <a:cubicBezTo>
                      <a:pt x="14510" y="4907"/>
                      <a:pt x="22150" y="0"/>
                      <a:pt x="31123" y="0"/>
                    </a:cubicBezTo>
                    <a:cubicBezTo>
                      <a:pt x="43249" y="0"/>
                      <a:pt x="49558" y="6449"/>
                      <a:pt x="49558" y="18576"/>
                    </a:cubicBezTo>
                    <a:lnTo>
                      <a:pt x="49558" y="58951"/>
                    </a:lnTo>
                    <a:lnTo>
                      <a:pt x="38833" y="58951"/>
                    </a:lnTo>
                    <a:lnTo>
                      <a:pt x="38833" y="2215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216EDBB-553B-ACB5-9FDE-818ABA9F6C47}"/>
                  </a:ext>
                </a:extLst>
              </p:cNvPr>
              <p:cNvSpPr/>
              <p:nvPr/>
            </p:nvSpPr>
            <p:spPr>
              <a:xfrm>
                <a:off x="201622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3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3" y="62876"/>
                    </a:cubicBezTo>
                    <a:lnTo>
                      <a:pt x="34417" y="71008"/>
                    </a:lnTo>
                    <a:cubicBezTo>
                      <a:pt x="32174" y="73181"/>
                      <a:pt x="28809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AEE2672-5CE9-48BD-1EAC-0080C38FAD13}"/>
                  </a:ext>
                </a:extLst>
              </p:cNvPr>
              <p:cNvSpPr/>
              <p:nvPr/>
            </p:nvSpPr>
            <p:spPr>
              <a:xfrm>
                <a:off x="2055126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4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3 w 47174"/>
                  <a:gd name="connsiteY6" fmla="*/ 8201 h 60423"/>
                  <a:gd name="connsiteX7" fmla="*/ 40726 w 47174"/>
                  <a:gd name="connsiteY7" fmla="*/ 15702 h 60423"/>
                  <a:gd name="connsiteX8" fmla="*/ 23693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4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3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3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7D2A789-13FC-FA76-7BC9-4A1732338D31}"/>
                  </a:ext>
                </a:extLst>
              </p:cNvPr>
              <p:cNvSpPr/>
              <p:nvPr/>
            </p:nvSpPr>
            <p:spPr>
              <a:xfrm>
                <a:off x="2146602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7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571B3CE-9E50-17FF-AAE2-8A362151648E}"/>
                  </a:ext>
                </a:extLst>
              </p:cNvPr>
              <p:cNvSpPr/>
              <p:nvPr/>
            </p:nvSpPr>
            <p:spPr>
              <a:xfrm>
                <a:off x="2183262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7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BA7D1B5-B7F0-13AC-0D9B-CC6554C2595E}"/>
                  </a:ext>
                </a:extLst>
              </p:cNvPr>
              <p:cNvSpPr/>
              <p:nvPr/>
            </p:nvSpPr>
            <p:spPr>
              <a:xfrm>
                <a:off x="2250204" y="5777182"/>
                <a:ext cx="49698" cy="60352"/>
              </a:xfrm>
              <a:custGeom>
                <a:avLst/>
                <a:gdLst>
                  <a:gd name="connsiteX0" fmla="*/ 38903 w 49698"/>
                  <a:gd name="connsiteY0" fmla="*/ 52642 h 60352"/>
                  <a:gd name="connsiteX1" fmla="*/ 20047 w 49698"/>
                  <a:gd name="connsiteY1" fmla="*/ 60353 h 60352"/>
                  <a:gd name="connsiteX2" fmla="*/ 0 w 49698"/>
                  <a:gd name="connsiteY2" fmla="*/ 41287 h 60352"/>
                  <a:gd name="connsiteX3" fmla="*/ 20047 w 49698"/>
                  <a:gd name="connsiteY3" fmla="*/ 22431 h 60352"/>
                  <a:gd name="connsiteX4" fmla="*/ 38903 w 49698"/>
                  <a:gd name="connsiteY4" fmla="*/ 30071 h 60352"/>
                  <a:gd name="connsiteX5" fmla="*/ 38903 w 49698"/>
                  <a:gd name="connsiteY5" fmla="*/ 20538 h 60352"/>
                  <a:gd name="connsiteX6" fmla="*/ 24814 w 49698"/>
                  <a:gd name="connsiteY6" fmla="*/ 9113 h 60352"/>
                  <a:gd name="connsiteX7" fmla="*/ 7570 w 49698"/>
                  <a:gd name="connsiteY7" fmla="*/ 16753 h 60352"/>
                  <a:gd name="connsiteX8" fmla="*/ 2944 w 49698"/>
                  <a:gd name="connsiteY8" fmla="*/ 9393 h 60352"/>
                  <a:gd name="connsiteX9" fmla="*/ 26566 w 49698"/>
                  <a:gd name="connsiteY9" fmla="*/ 0 h 60352"/>
                  <a:gd name="connsiteX10" fmla="*/ 49698 w 49698"/>
                  <a:gd name="connsiteY10" fmla="*/ 20118 h 60352"/>
                  <a:gd name="connsiteX11" fmla="*/ 49698 w 49698"/>
                  <a:gd name="connsiteY11" fmla="*/ 58951 h 60352"/>
                  <a:gd name="connsiteX12" fmla="*/ 38973 w 49698"/>
                  <a:gd name="connsiteY12" fmla="*/ 58951 h 60352"/>
                  <a:gd name="connsiteX13" fmla="*/ 38973 w 49698"/>
                  <a:gd name="connsiteY13" fmla="*/ 52642 h 60352"/>
                  <a:gd name="connsiteX14" fmla="*/ 38903 w 49698"/>
                  <a:gd name="connsiteY14" fmla="*/ 36590 h 60352"/>
                  <a:gd name="connsiteX15" fmla="*/ 24113 w 49698"/>
                  <a:gd name="connsiteY15" fmla="*/ 30071 h 60352"/>
                  <a:gd name="connsiteX16" fmla="*/ 10865 w 49698"/>
                  <a:gd name="connsiteY16" fmla="*/ 41497 h 60352"/>
                  <a:gd name="connsiteX17" fmla="*/ 24113 w 49698"/>
                  <a:gd name="connsiteY17" fmla="*/ 52923 h 60352"/>
                  <a:gd name="connsiteX18" fmla="*/ 38903 w 49698"/>
                  <a:gd name="connsiteY18" fmla="*/ 46334 h 60352"/>
                  <a:gd name="connsiteX19" fmla="*/ 38903 w 49698"/>
                  <a:gd name="connsiteY19" fmla="*/ 36590 h 6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9698" h="60352">
                    <a:moveTo>
                      <a:pt x="38903" y="52642"/>
                    </a:moveTo>
                    <a:cubicBezTo>
                      <a:pt x="34347" y="57619"/>
                      <a:pt x="27828" y="60353"/>
                      <a:pt x="20047" y="60353"/>
                    </a:cubicBezTo>
                    <a:cubicBezTo>
                      <a:pt x="10514" y="60353"/>
                      <a:pt x="0" y="53904"/>
                      <a:pt x="0" y="41287"/>
                    </a:cubicBezTo>
                    <a:cubicBezTo>
                      <a:pt x="0" y="28669"/>
                      <a:pt x="10374" y="22431"/>
                      <a:pt x="20047" y="22431"/>
                    </a:cubicBezTo>
                    <a:cubicBezTo>
                      <a:pt x="27758" y="22431"/>
                      <a:pt x="34487" y="24954"/>
                      <a:pt x="38903" y="30071"/>
                    </a:cubicBezTo>
                    <a:lnTo>
                      <a:pt x="38903" y="20538"/>
                    </a:lnTo>
                    <a:cubicBezTo>
                      <a:pt x="38903" y="13388"/>
                      <a:pt x="33085" y="9113"/>
                      <a:pt x="24814" y="9113"/>
                    </a:cubicBezTo>
                    <a:cubicBezTo>
                      <a:pt x="18225" y="9113"/>
                      <a:pt x="12687" y="11636"/>
                      <a:pt x="7570" y="16753"/>
                    </a:cubicBezTo>
                    <a:lnTo>
                      <a:pt x="2944" y="9393"/>
                    </a:lnTo>
                    <a:cubicBezTo>
                      <a:pt x="9393" y="3084"/>
                      <a:pt x="17244" y="0"/>
                      <a:pt x="26566" y="0"/>
                    </a:cubicBezTo>
                    <a:cubicBezTo>
                      <a:pt x="39043" y="0"/>
                      <a:pt x="49698" y="5468"/>
                      <a:pt x="49698" y="20118"/>
                    </a:cubicBezTo>
                    <a:lnTo>
                      <a:pt x="49698" y="58951"/>
                    </a:lnTo>
                    <a:lnTo>
                      <a:pt x="38973" y="58951"/>
                    </a:lnTo>
                    <a:lnTo>
                      <a:pt x="38973" y="52642"/>
                    </a:lnTo>
                    <a:close/>
                    <a:moveTo>
                      <a:pt x="38903" y="36590"/>
                    </a:moveTo>
                    <a:cubicBezTo>
                      <a:pt x="35679" y="32314"/>
                      <a:pt x="30071" y="30071"/>
                      <a:pt x="24113" y="30071"/>
                    </a:cubicBezTo>
                    <a:cubicBezTo>
                      <a:pt x="16402" y="30071"/>
                      <a:pt x="10865" y="34698"/>
                      <a:pt x="10865" y="41497"/>
                    </a:cubicBezTo>
                    <a:cubicBezTo>
                      <a:pt x="10865" y="48296"/>
                      <a:pt x="16332" y="52923"/>
                      <a:pt x="24113" y="52923"/>
                    </a:cubicBezTo>
                    <a:cubicBezTo>
                      <a:pt x="30071" y="52923"/>
                      <a:pt x="35679" y="50680"/>
                      <a:pt x="38903" y="46334"/>
                    </a:cubicBezTo>
                    <a:lnTo>
                      <a:pt x="38903" y="3659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7023907-FFEA-6770-64A6-DE43FEDC16D6}"/>
                  </a:ext>
                </a:extLst>
              </p:cNvPr>
              <p:cNvSpPr/>
              <p:nvPr/>
            </p:nvSpPr>
            <p:spPr>
              <a:xfrm>
                <a:off x="2313431" y="5756643"/>
                <a:ext cx="55306" cy="80961"/>
              </a:xfrm>
              <a:custGeom>
                <a:avLst/>
                <a:gdLst>
                  <a:gd name="connsiteX0" fmla="*/ 44581 w 55306"/>
                  <a:gd name="connsiteY0" fmla="*/ 71288 h 80961"/>
                  <a:gd name="connsiteX1" fmla="*/ 25725 w 55306"/>
                  <a:gd name="connsiteY1" fmla="*/ 80961 h 80961"/>
                  <a:gd name="connsiteX2" fmla="*/ 0 w 55306"/>
                  <a:gd name="connsiteY2" fmla="*/ 50820 h 80961"/>
                  <a:gd name="connsiteX3" fmla="*/ 25725 w 55306"/>
                  <a:gd name="connsiteY3" fmla="*/ 20538 h 80961"/>
                  <a:gd name="connsiteX4" fmla="*/ 44581 w 55306"/>
                  <a:gd name="connsiteY4" fmla="*/ 30282 h 80961"/>
                  <a:gd name="connsiteX5" fmla="*/ 44581 w 55306"/>
                  <a:gd name="connsiteY5" fmla="*/ 0 h 80961"/>
                  <a:gd name="connsiteX6" fmla="*/ 55306 w 55306"/>
                  <a:gd name="connsiteY6" fmla="*/ 0 h 80961"/>
                  <a:gd name="connsiteX7" fmla="*/ 55306 w 55306"/>
                  <a:gd name="connsiteY7" fmla="*/ 79489 h 80961"/>
                  <a:gd name="connsiteX8" fmla="*/ 44581 w 55306"/>
                  <a:gd name="connsiteY8" fmla="*/ 79489 h 80961"/>
                  <a:gd name="connsiteX9" fmla="*/ 44581 w 55306"/>
                  <a:gd name="connsiteY9" fmla="*/ 71288 h 80961"/>
                  <a:gd name="connsiteX10" fmla="*/ 44581 w 55306"/>
                  <a:gd name="connsiteY10" fmla="*/ 38553 h 80961"/>
                  <a:gd name="connsiteX11" fmla="*/ 28599 w 55306"/>
                  <a:gd name="connsiteY11" fmla="*/ 30071 h 80961"/>
                  <a:gd name="connsiteX12" fmla="*/ 11215 w 55306"/>
                  <a:gd name="connsiteY12" fmla="*/ 50820 h 80961"/>
                  <a:gd name="connsiteX13" fmla="*/ 28599 w 55306"/>
                  <a:gd name="connsiteY13" fmla="*/ 71428 h 80961"/>
                  <a:gd name="connsiteX14" fmla="*/ 44581 w 55306"/>
                  <a:gd name="connsiteY14" fmla="*/ 63087 h 80961"/>
                  <a:gd name="connsiteX15" fmla="*/ 44581 w 55306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6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4" y="30071"/>
                      <a:pt x="11215" y="38763"/>
                      <a:pt x="11215" y="50820"/>
                    </a:cubicBezTo>
                    <a:cubicBezTo>
                      <a:pt x="11215" y="62876"/>
                      <a:pt x="17874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2" name="Text Placeholder 14">
            <a:extLst>
              <a:ext uri="{FF2B5EF4-FFF2-40B4-BE49-F238E27FC236}">
                <a16:creationId xmlns:a16="http://schemas.microsoft.com/office/drawing/2014/main" id="{805F0173-F55E-F6C3-E6CF-4651D5A192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03850" y="5271901"/>
            <a:ext cx="8778550" cy="585218"/>
          </a:xfrm>
        </p:spPr>
        <p:txBody>
          <a:bodyPr anchor="ctr" anchorCtr="0">
            <a:normAutofit/>
          </a:bodyPr>
          <a:lstStyle>
            <a:lvl1pPr marL="0" indent="0">
              <a:buFont typeface="Aptos" panose="020B0004020202020204" pitchFamily="34" charset="0"/>
              <a:buNone/>
              <a:defRPr lang="en-US" sz="3200" b="0" kern="1200" cap="none" baseline="0" dirty="0">
                <a:solidFill>
                  <a:schemeClr val="bg1"/>
                </a:solidFill>
                <a:latin typeface="+mj-lt"/>
                <a:ea typeface="+mn-ea"/>
                <a:cs typeface="Aptos" panose="020B0004020202020204" pitchFamily="34" charset="0"/>
              </a:defRPr>
            </a:lvl1pPr>
            <a:lvl2pPr>
              <a:defRPr b="1">
                <a:solidFill>
                  <a:schemeClr val="bg2"/>
                </a:solidFill>
              </a:defRPr>
            </a:lvl2pPr>
            <a:lvl3pPr>
              <a:defRPr b="1">
                <a:solidFill>
                  <a:schemeClr val="bg2"/>
                </a:solidFill>
              </a:defRPr>
            </a:lvl3pPr>
            <a:lvl4pPr>
              <a:defRPr b="1">
                <a:solidFill>
                  <a:schemeClr val="bg2"/>
                </a:solidFill>
              </a:defRPr>
            </a:lvl4pPr>
            <a:lvl5pPr>
              <a:defRPr b="1">
                <a:solidFill>
                  <a:schemeClr val="bg2"/>
                </a:solidFill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Aptos" panose="020B0004020202020204" pitchFamily="34" charset="0"/>
              <a:buNone/>
            </a:pPr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9910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Divid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7FBBCF4-6EAF-A6CC-8BD9-1CE93B3603AD}"/>
              </a:ext>
            </a:extLst>
          </p:cNvPr>
          <p:cNvSpPr/>
          <p:nvPr userDrawn="1"/>
        </p:nvSpPr>
        <p:spPr>
          <a:xfrm>
            <a:off x="0" y="5034158"/>
            <a:ext cx="12198096" cy="1060704"/>
          </a:xfrm>
          <a:prstGeom prst="rect">
            <a:avLst/>
          </a:prstGeom>
          <a:gradFill>
            <a:gsLst>
              <a:gs pos="23000">
                <a:schemeClr val="accent5">
                  <a:alpha val="80000"/>
                </a:schemeClr>
              </a:gs>
              <a:gs pos="100000">
                <a:schemeClr val="accent5">
                  <a:alpha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A3FA7B4-3988-A016-9780-E038C3CC1083}"/>
              </a:ext>
            </a:extLst>
          </p:cNvPr>
          <p:cNvGrpSpPr/>
          <p:nvPr userDrawn="1"/>
        </p:nvGrpSpPr>
        <p:grpSpPr>
          <a:xfrm>
            <a:off x="501385" y="5248263"/>
            <a:ext cx="1867351" cy="632519"/>
            <a:chOff x="501385" y="5248263"/>
            <a:chExt cx="1867351" cy="632519"/>
          </a:xfrm>
        </p:grpSpPr>
        <p:grpSp>
          <p:nvGrpSpPr>
            <p:cNvPr id="16" name="Graphic 14">
              <a:extLst>
                <a:ext uri="{FF2B5EF4-FFF2-40B4-BE49-F238E27FC236}">
                  <a16:creationId xmlns:a16="http://schemas.microsoft.com/office/drawing/2014/main" id="{FEB6D216-01B3-ECD9-E473-1D8681FD85FF}"/>
                </a:ext>
              </a:extLst>
            </p:cNvPr>
            <p:cNvGrpSpPr/>
            <p:nvPr/>
          </p:nvGrpSpPr>
          <p:grpSpPr>
            <a:xfrm>
              <a:off x="501385" y="5248263"/>
              <a:ext cx="671146" cy="632519"/>
              <a:chOff x="501385" y="5248263"/>
              <a:chExt cx="671146" cy="632519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F77134E-DEF8-C737-CA88-7AF5CB197FE8}"/>
                  </a:ext>
                </a:extLst>
              </p:cNvPr>
              <p:cNvSpPr/>
              <p:nvPr/>
            </p:nvSpPr>
            <p:spPr>
              <a:xfrm rot="-2700000">
                <a:off x="487778" y="5620443"/>
                <a:ext cx="327629" cy="97223"/>
              </a:xfrm>
              <a:custGeom>
                <a:avLst/>
                <a:gdLst>
                  <a:gd name="connsiteX0" fmla="*/ 0 w 327629"/>
                  <a:gd name="connsiteY0" fmla="*/ 0 h 97223"/>
                  <a:gd name="connsiteX1" fmla="*/ 327630 w 327629"/>
                  <a:gd name="connsiteY1" fmla="*/ 0 h 97223"/>
                  <a:gd name="connsiteX2" fmla="*/ 327630 w 327629"/>
                  <a:gd name="connsiteY2" fmla="*/ 97223 h 97223"/>
                  <a:gd name="connsiteX3" fmla="*/ 0 w 327629"/>
                  <a:gd name="connsiteY3" fmla="*/ 97223 h 97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9722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97223"/>
                    </a:lnTo>
                    <a:lnTo>
                      <a:pt x="0" y="97223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C813205-B083-FE9B-660F-22C6912FE623}"/>
                  </a:ext>
                </a:extLst>
              </p:cNvPr>
              <p:cNvSpPr/>
              <p:nvPr/>
            </p:nvSpPr>
            <p:spPr>
              <a:xfrm rot="-2700000">
                <a:off x="496799" y="5706329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28C7CFF-511E-CA80-B0B2-0132A96557C9}"/>
                  </a:ext>
                </a:extLst>
              </p:cNvPr>
              <p:cNvSpPr/>
              <p:nvPr/>
            </p:nvSpPr>
            <p:spPr>
              <a:xfrm rot="-2700000">
                <a:off x="585071" y="5712835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78EA9C9-A5AA-85D9-3384-143C0CA0FD8D}"/>
                  </a:ext>
                </a:extLst>
              </p:cNvPr>
              <p:cNvSpPr/>
              <p:nvPr/>
            </p:nvSpPr>
            <p:spPr>
              <a:xfrm rot="-2700000">
                <a:off x="734220" y="5682834"/>
                <a:ext cx="281366" cy="43810"/>
              </a:xfrm>
              <a:custGeom>
                <a:avLst/>
                <a:gdLst>
                  <a:gd name="connsiteX0" fmla="*/ 0 w 281366"/>
                  <a:gd name="connsiteY0" fmla="*/ 0 h 43810"/>
                  <a:gd name="connsiteX1" fmla="*/ 281366 w 281366"/>
                  <a:gd name="connsiteY1" fmla="*/ 0 h 43810"/>
                  <a:gd name="connsiteX2" fmla="*/ 281366 w 281366"/>
                  <a:gd name="connsiteY2" fmla="*/ 43810 h 43810"/>
                  <a:gd name="connsiteX3" fmla="*/ 0 w 281366"/>
                  <a:gd name="connsiteY3" fmla="*/ 43810 h 43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366" h="43810">
                    <a:moveTo>
                      <a:pt x="0" y="0"/>
                    </a:moveTo>
                    <a:lnTo>
                      <a:pt x="281366" y="0"/>
                    </a:lnTo>
                    <a:lnTo>
                      <a:pt x="281366" y="43810"/>
                    </a:lnTo>
                    <a:lnTo>
                      <a:pt x="0" y="4381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03734E8-535E-1C0B-7E6A-5CBE25E10042}"/>
                  </a:ext>
                </a:extLst>
              </p:cNvPr>
              <p:cNvSpPr/>
              <p:nvPr/>
            </p:nvSpPr>
            <p:spPr>
              <a:xfrm>
                <a:off x="993078" y="5267533"/>
                <a:ext cx="173700" cy="191110"/>
              </a:xfrm>
              <a:custGeom>
                <a:avLst/>
                <a:gdLst>
                  <a:gd name="connsiteX0" fmla="*/ 31072 w 173700"/>
                  <a:gd name="connsiteY0" fmla="*/ 65589 h 191110"/>
                  <a:gd name="connsiteX1" fmla="*/ 163063 w 173700"/>
                  <a:gd name="connsiteY1" fmla="*/ 6358 h 191110"/>
                  <a:gd name="connsiteX2" fmla="*/ 127384 w 173700"/>
                  <a:gd name="connsiteY2" fmla="*/ 146550 h 191110"/>
                  <a:gd name="connsiteX3" fmla="*/ 16352 w 173700"/>
                  <a:gd name="connsiteY3" fmla="*/ 180897 h 191110"/>
                  <a:gd name="connsiteX4" fmla="*/ 31142 w 173700"/>
                  <a:gd name="connsiteY4" fmla="*/ 65659 h 191110"/>
                  <a:gd name="connsiteX5" fmla="*/ 31142 w 173700"/>
                  <a:gd name="connsiteY5" fmla="*/ 65659 h 191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700" h="191110">
                    <a:moveTo>
                      <a:pt x="31072" y="65589"/>
                    </a:moveTo>
                    <a:cubicBezTo>
                      <a:pt x="65840" y="24372"/>
                      <a:pt x="136426" y="-15933"/>
                      <a:pt x="163063" y="6358"/>
                    </a:cubicBezTo>
                    <a:cubicBezTo>
                      <a:pt x="189700" y="28718"/>
                      <a:pt x="162012" y="105123"/>
                      <a:pt x="127384" y="146550"/>
                    </a:cubicBezTo>
                    <a:cubicBezTo>
                      <a:pt x="92616" y="187767"/>
                      <a:pt x="42918" y="203188"/>
                      <a:pt x="16352" y="180897"/>
                    </a:cubicBezTo>
                    <a:cubicBezTo>
                      <a:pt x="-10285" y="158536"/>
                      <a:pt x="-3696" y="106876"/>
                      <a:pt x="31142" y="65659"/>
                    </a:cubicBezTo>
                    <a:lnTo>
                      <a:pt x="31142" y="65659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7FF3462-5008-17BF-7F59-777C812859CB}"/>
                  </a:ext>
                </a:extLst>
              </p:cNvPr>
              <p:cNvSpPr/>
              <p:nvPr/>
            </p:nvSpPr>
            <p:spPr>
              <a:xfrm>
                <a:off x="987083" y="5261660"/>
                <a:ext cx="185447" cy="202735"/>
              </a:xfrm>
              <a:custGeom>
                <a:avLst/>
                <a:gdLst>
                  <a:gd name="connsiteX0" fmla="*/ 108705 w 185447"/>
                  <a:gd name="connsiteY0" fmla="*/ 23236 h 202735"/>
                  <a:gd name="connsiteX1" fmla="*/ 41553 w 185447"/>
                  <a:gd name="connsiteY1" fmla="*/ 75247 h 202735"/>
                  <a:gd name="connsiteX2" fmla="*/ 12463 w 185447"/>
                  <a:gd name="connsiteY2" fmla="*/ 136932 h 202735"/>
                  <a:gd name="connsiteX3" fmla="*/ 26062 w 185447"/>
                  <a:gd name="connsiteY3" fmla="*/ 182284 h 202735"/>
                  <a:gd name="connsiteX4" fmla="*/ 73026 w 185447"/>
                  <a:gd name="connsiteY4" fmla="*/ 187822 h 202735"/>
                  <a:gd name="connsiteX5" fmla="*/ 128823 w 185447"/>
                  <a:gd name="connsiteY5" fmla="*/ 148638 h 202735"/>
                  <a:gd name="connsiteX6" fmla="*/ 168567 w 185447"/>
                  <a:gd name="connsiteY6" fmla="*/ 73565 h 202735"/>
                  <a:gd name="connsiteX7" fmla="*/ 173684 w 185447"/>
                  <a:gd name="connsiteY7" fmla="*/ 38096 h 202735"/>
                  <a:gd name="connsiteX8" fmla="*/ 165273 w 185447"/>
                  <a:gd name="connsiteY8" fmla="*/ 16717 h 202735"/>
                  <a:gd name="connsiteX9" fmla="*/ 142772 w 185447"/>
                  <a:gd name="connsiteY9" fmla="*/ 12160 h 202735"/>
                  <a:gd name="connsiteX10" fmla="*/ 108705 w 185447"/>
                  <a:gd name="connsiteY10" fmla="*/ 23306 h 202735"/>
                  <a:gd name="connsiteX11" fmla="*/ 108705 w 185447"/>
                  <a:gd name="connsiteY11" fmla="*/ 23306 h 202735"/>
                  <a:gd name="connsiteX12" fmla="*/ 141370 w 185447"/>
                  <a:gd name="connsiteY12" fmla="*/ 454 h 202735"/>
                  <a:gd name="connsiteX13" fmla="*/ 172703 w 185447"/>
                  <a:gd name="connsiteY13" fmla="*/ 7744 h 202735"/>
                  <a:gd name="connsiteX14" fmla="*/ 172703 w 185447"/>
                  <a:gd name="connsiteY14" fmla="*/ 7744 h 202735"/>
                  <a:gd name="connsiteX15" fmla="*/ 185320 w 185447"/>
                  <a:gd name="connsiteY15" fmla="*/ 37395 h 202735"/>
                  <a:gd name="connsiteX16" fmla="*/ 179713 w 185447"/>
                  <a:gd name="connsiteY16" fmla="*/ 76789 h 202735"/>
                  <a:gd name="connsiteX17" fmla="*/ 137725 w 185447"/>
                  <a:gd name="connsiteY17" fmla="*/ 156068 h 202735"/>
                  <a:gd name="connsiteX18" fmla="*/ 137725 w 185447"/>
                  <a:gd name="connsiteY18" fmla="*/ 156068 h 202735"/>
                  <a:gd name="connsiteX19" fmla="*/ 76391 w 185447"/>
                  <a:gd name="connsiteY19" fmla="*/ 198897 h 202735"/>
                  <a:gd name="connsiteX20" fmla="*/ 18421 w 185447"/>
                  <a:gd name="connsiteY20" fmla="*/ 191186 h 202735"/>
                  <a:gd name="connsiteX21" fmla="*/ 18421 w 185447"/>
                  <a:gd name="connsiteY21" fmla="*/ 191186 h 202735"/>
                  <a:gd name="connsiteX22" fmla="*/ 757 w 185447"/>
                  <a:gd name="connsiteY22" fmla="*/ 135390 h 202735"/>
                  <a:gd name="connsiteX23" fmla="*/ 32511 w 185447"/>
                  <a:gd name="connsiteY23" fmla="*/ 67677 h 202735"/>
                  <a:gd name="connsiteX24" fmla="*/ 103448 w 185447"/>
                  <a:gd name="connsiteY24" fmla="*/ 12721 h 202735"/>
                  <a:gd name="connsiteX25" fmla="*/ 141300 w 185447"/>
                  <a:gd name="connsiteY25" fmla="*/ 384 h 202735"/>
                  <a:gd name="connsiteX26" fmla="*/ 141300 w 185447"/>
                  <a:gd name="connsiteY26" fmla="*/ 525 h 20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5447" h="202735">
                    <a:moveTo>
                      <a:pt x="108705" y="23236"/>
                    </a:moveTo>
                    <a:cubicBezTo>
                      <a:pt x="84101" y="35362"/>
                      <a:pt x="58446" y="55200"/>
                      <a:pt x="41553" y="75247"/>
                    </a:cubicBezTo>
                    <a:cubicBezTo>
                      <a:pt x="24800" y="95154"/>
                      <a:pt x="14986" y="117375"/>
                      <a:pt x="12463" y="136932"/>
                    </a:cubicBezTo>
                    <a:cubicBezTo>
                      <a:pt x="9940" y="156559"/>
                      <a:pt x="14776" y="172821"/>
                      <a:pt x="26062" y="182284"/>
                    </a:cubicBezTo>
                    <a:cubicBezTo>
                      <a:pt x="37347" y="191677"/>
                      <a:pt x="54100" y="193640"/>
                      <a:pt x="73026" y="187822"/>
                    </a:cubicBezTo>
                    <a:cubicBezTo>
                      <a:pt x="91882" y="182004"/>
                      <a:pt x="112070" y="168545"/>
                      <a:pt x="128823" y="148638"/>
                    </a:cubicBezTo>
                    <a:cubicBezTo>
                      <a:pt x="145576" y="128590"/>
                      <a:pt x="160787" y="99851"/>
                      <a:pt x="168567" y="73565"/>
                    </a:cubicBezTo>
                    <a:cubicBezTo>
                      <a:pt x="172423" y="60387"/>
                      <a:pt x="174315" y="48190"/>
                      <a:pt x="173684" y="38096"/>
                    </a:cubicBezTo>
                    <a:cubicBezTo>
                      <a:pt x="173124" y="27932"/>
                      <a:pt x="170180" y="20922"/>
                      <a:pt x="165273" y="16717"/>
                    </a:cubicBezTo>
                    <a:cubicBezTo>
                      <a:pt x="160366" y="12581"/>
                      <a:pt x="152796" y="10899"/>
                      <a:pt x="142772" y="12160"/>
                    </a:cubicBezTo>
                    <a:cubicBezTo>
                      <a:pt x="132748" y="13352"/>
                      <a:pt x="120972" y="17278"/>
                      <a:pt x="108705" y="23306"/>
                    </a:cubicBezTo>
                    <a:lnTo>
                      <a:pt x="108705" y="23306"/>
                    </a:lnTo>
                    <a:close/>
                    <a:moveTo>
                      <a:pt x="141370" y="454"/>
                    </a:moveTo>
                    <a:cubicBezTo>
                      <a:pt x="153076" y="-948"/>
                      <a:pt x="164362" y="735"/>
                      <a:pt x="172703" y="7744"/>
                    </a:cubicBezTo>
                    <a:lnTo>
                      <a:pt x="172703" y="7744"/>
                    </a:lnTo>
                    <a:cubicBezTo>
                      <a:pt x="181045" y="14824"/>
                      <a:pt x="184690" y="25619"/>
                      <a:pt x="185320" y="37395"/>
                    </a:cubicBezTo>
                    <a:cubicBezTo>
                      <a:pt x="186021" y="49241"/>
                      <a:pt x="183778" y="62840"/>
                      <a:pt x="179713" y="76789"/>
                    </a:cubicBezTo>
                    <a:cubicBezTo>
                      <a:pt x="171582" y="104617"/>
                      <a:pt x="155600" y="134759"/>
                      <a:pt x="137725" y="156068"/>
                    </a:cubicBezTo>
                    <a:lnTo>
                      <a:pt x="137725" y="156068"/>
                    </a:lnTo>
                    <a:cubicBezTo>
                      <a:pt x="119710" y="177447"/>
                      <a:pt x="97630" y="192308"/>
                      <a:pt x="76391" y="198897"/>
                    </a:cubicBezTo>
                    <a:cubicBezTo>
                      <a:pt x="55152" y="205486"/>
                      <a:pt x="33772" y="204014"/>
                      <a:pt x="18421" y="191186"/>
                    </a:cubicBezTo>
                    <a:lnTo>
                      <a:pt x="18421" y="191186"/>
                    </a:lnTo>
                    <a:cubicBezTo>
                      <a:pt x="3070" y="178289"/>
                      <a:pt x="-2117" y="157470"/>
                      <a:pt x="757" y="135390"/>
                    </a:cubicBezTo>
                    <a:cubicBezTo>
                      <a:pt x="3561" y="113239"/>
                      <a:pt x="14496" y="89056"/>
                      <a:pt x="32511" y="67677"/>
                    </a:cubicBezTo>
                    <a:cubicBezTo>
                      <a:pt x="50455" y="46367"/>
                      <a:pt x="77442" y="25549"/>
                      <a:pt x="103448" y="12721"/>
                    </a:cubicBezTo>
                    <a:cubicBezTo>
                      <a:pt x="116486" y="6342"/>
                      <a:pt x="129524" y="1856"/>
                      <a:pt x="141300" y="384"/>
                    </a:cubicBezTo>
                    <a:lnTo>
                      <a:pt x="141300" y="525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3DA2E33-B668-ABAC-231E-CC6C2A67E2E2}"/>
                  </a:ext>
                </a:extLst>
              </p:cNvPr>
              <p:cNvSpPr/>
              <p:nvPr/>
            </p:nvSpPr>
            <p:spPr>
              <a:xfrm>
                <a:off x="744116" y="5723628"/>
                <a:ext cx="91545" cy="38713"/>
              </a:xfrm>
              <a:custGeom>
                <a:avLst/>
                <a:gdLst>
                  <a:gd name="connsiteX0" fmla="*/ 0 w 91545"/>
                  <a:gd name="connsiteY0" fmla="*/ 6309 h 38713"/>
                  <a:gd name="connsiteX1" fmla="*/ 13739 w 91545"/>
                  <a:gd name="connsiteY1" fmla="*/ 35118 h 38713"/>
                  <a:gd name="connsiteX2" fmla="*/ 91546 w 91545"/>
                  <a:gd name="connsiteY2" fmla="*/ 0 h 38713"/>
                  <a:gd name="connsiteX3" fmla="*/ 29090 w 91545"/>
                  <a:gd name="connsiteY3" fmla="*/ 7991 h 38713"/>
                  <a:gd name="connsiteX4" fmla="*/ 0 w 91545"/>
                  <a:gd name="connsiteY4" fmla="*/ 6239 h 38713"/>
                  <a:gd name="connsiteX5" fmla="*/ 0 w 91545"/>
                  <a:gd name="connsiteY5" fmla="*/ 6239 h 3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545" h="38713">
                    <a:moveTo>
                      <a:pt x="0" y="6309"/>
                    </a:moveTo>
                    <a:cubicBezTo>
                      <a:pt x="1051" y="19206"/>
                      <a:pt x="5257" y="29861"/>
                      <a:pt x="13739" y="35118"/>
                    </a:cubicBezTo>
                    <a:cubicBezTo>
                      <a:pt x="33646" y="47595"/>
                      <a:pt x="70517" y="25585"/>
                      <a:pt x="91546" y="0"/>
                    </a:cubicBezTo>
                    <a:cubicBezTo>
                      <a:pt x="72620" y="5117"/>
                      <a:pt x="51451" y="7991"/>
                      <a:pt x="29090" y="7991"/>
                    </a:cubicBezTo>
                    <a:cubicBezTo>
                      <a:pt x="19136" y="7851"/>
                      <a:pt x="9393" y="7220"/>
                      <a:pt x="0" y="6239"/>
                    </a:cubicBezTo>
                    <a:lnTo>
                      <a:pt x="0" y="6239"/>
                    </a:ln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CCFD594-CE84-76DD-3D3B-2E2B44DC5053}"/>
                  </a:ext>
                </a:extLst>
              </p:cNvPr>
              <p:cNvSpPr/>
              <p:nvPr/>
            </p:nvSpPr>
            <p:spPr>
              <a:xfrm>
                <a:off x="636629" y="5689912"/>
                <a:ext cx="99355" cy="82991"/>
              </a:xfrm>
              <a:custGeom>
                <a:avLst/>
                <a:gdLst>
                  <a:gd name="connsiteX0" fmla="*/ 10964 w 99355"/>
                  <a:gd name="connsiteY0" fmla="*/ 0 h 82991"/>
                  <a:gd name="connsiteX1" fmla="*/ 12156 w 99355"/>
                  <a:gd name="connsiteY1" fmla="*/ 78578 h 82991"/>
                  <a:gd name="connsiteX2" fmla="*/ 99356 w 99355"/>
                  <a:gd name="connsiteY2" fmla="*/ 38903 h 82991"/>
                  <a:gd name="connsiteX3" fmla="*/ 11034 w 99355"/>
                  <a:gd name="connsiteY3" fmla="*/ 0 h 8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355" h="82991">
                    <a:moveTo>
                      <a:pt x="10964" y="0"/>
                    </a:moveTo>
                    <a:cubicBezTo>
                      <a:pt x="-1934" y="28810"/>
                      <a:pt x="-5719" y="66171"/>
                      <a:pt x="12156" y="78578"/>
                    </a:cubicBezTo>
                    <a:cubicBezTo>
                      <a:pt x="33675" y="93789"/>
                      <a:pt x="78887" y="67012"/>
                      <a:pt x="99356" y="38903"/>
                    </a:cubicBezTo>
                    <a:cubicBezTo>
                      <a:pt x="61153" y="33226"/>
                      <a:pt x="29470" y="18996"/>
                      <a:pt x="11034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529082A-E599-7A1B-6566-46F2D4A8F5AC}"/>
                  </a:ext>
                </a:extLst>
              </p:cNvPr>
              <p:cNvSpPr/>
              <p:nvPr/>
            </p:nvSpPr>
            <p:spPr>
              <a:xfrm>
                <a:off x="743692" y="5628092"/>
                <a:ext cx="111349" cy="103457"/>
              </a:xfrm>
              <a:custGeom>
                <a:avLst/>
                <a:gdLst>
                  <a:gd name="connsiteX0" fmla="*/ 91830 w 111349"/>
                  <a:gd name="connsiteY0" fmla="*/ 5813 h 103457"/>
                  <a:gd name="connsiteX1" fmla="*/ 17387 w 111349"/>
                  <a:gd name="connsiteY1" fmla="*/ 33782 h 103457"/>
                  <a:gd name="connsiteX2" fmla="*/ 7013 w 111349"/>
                  <a:gd name="connsiteY2" fmla="*/ 56142 h 103457"/>
                  <a:gd name="connsiteX3" fmla="*/ 424 w 111349"/>
                  <a:gd name="connsiteY3" fmla="*/ 86424 h 103457"/>
                  <a:gd name="connsiteX4" fmla="*/ 284 w 111349"/>
                  <a:gd name="connsiteY4" fmla="*/ 101915 h 103457"/>
                  <a:gd name="connsiteX5" fmla="*/ 29374 w 111349"/>
                  <a:gd name="connsiteY5" fmla="*/ 103457 h 103457"/>
                  <a:gd name="connsiteX6" fmla="*/ 91830 w 111349"/>
                  <a:gd name="connsiteY6" fmla="*/ 95396 h 103457"/>
                  <a:gd name="connsiteX7" fmla="*/ 99400 w 111349"/>
                  <a:gd name="connsiteY7" fmla="*/ 84882 h 103457"/>
                  <a:gd name="connsiteX8" fmla="*/ 91830 w 111349"/>
                  <a:gd name="connsiteY8" fmla="*/ 5743 h 103457"/>
                  <a:gd name="connsiteX9" fmla="*/ 91830 w 111349"/>
                  <a:gd name="connsiteY9" fmla="*/ 5883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349" h="103457">
                    <a:moveTo>
                      <a:pt x="91830" y="5813"/>
                    </a:moveTo>
                    <a:cubicBezTo>
                      <a:pt x="69188" y="-8346"/>
                      <a:pt x="35823" y="4271"/>
                      <a:pt x="17387" y="33782"/>
                    </a:cubicBezTo>
                    <a:cubicBezTo>
                      <a:pt x="13252" y="40371"/>
                      <a:pt x="9817" y="47941"/>
                      <a:pt x="7013" y="56142"/>
                    </a:cubicBezTo>
                    <a:cubicBezTo>
                      <a:pt x="7294" y="65956"/>
                      <a:pt x="5120" y="76330"/>
                      <a:pt x="424" y="86424"/>
                    </a:cubicBezTo>
                    <a:cubicBezTo>
                      <a:pt x="3" y="91821"/>
                      <a:pt x="-207" y="96938"/>
                      <a:pt x="284" y="101915"/>
                    </a:cubicBezTo>
                    <a:cubicBezTo>
                      <a:pt x="9677" y="102967"/>
                      <a:pt x="19490" y="103457"/>
                      <a:pt x="29374" y="103457"/>
                    </a:cubicBezTo>
                    <a:cubicBezTo>
                      <a:pt x="51735" y="103457"/>
                      <a:pt x="72974" y="100513"/>
                      <a:pt x="91830" y="95396"/>
                    </a:cubicBezTo>
                    <a:cubicBezTo>
                      <a:pt x="94774" y="91891"/>
                      <a:pt x="97227" y="88316"/>
                      <a:pt x="99400" y="84882"/>
                    </a:cubicBezTo>
                    <a:cubicBezTo>
                      <a:pt x="117975" y="55301"/>
                      <a:pt x="114471" y="19973"/>
                      <a:pt x="91830" y="5743"/>
                    </a:cubicBezTo>
                    <a:lnTo>
                      <a:pt x="91830" y="5883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3F2B4D7-F1C6-B85D-2A19-B8DF0B0C37C4}"/>
                  </a:ext>
                </a:extLst>
              </p:cNvPr>
              <p:cNvSpPr/>
              <p:nvPr/>
            </p:nvSpPr>
            <p:spPr>
              <a:xfrm>
                <a:off x="647593" y="5641361"/>
                <a:ext cx="103251" cy="87524"/>
              </a:xfrm>
              <a:custGeom>
                <a:avLst/>
                <a:gdLst>
                  <a:gd name="connsiteX0" fmla="*/ 96663 w 103251"/>
                  <a:gd name="connsiteY0" fmla="*/ 73154 h 87524"/>
                  <a:gd name="connsiteX1" fmla="*/ 103252 w 103251"/>
                  <a:gd name="connsiteY1" fmla="*/ 42873 h 87524"/>
                  <a:gd name="connsiteX2" fmla="*/ 86008 w 103251"/>
                  <a:gd name="connsiteY2" fmla="*/ 7054 h 87524"/>
                  <a:gd name="connsiteX3" fmla="*/ 10094 w 103251"/>
                  <a:gd name="connsiteY3" fmla="*/ 30746 h 87524"/>
                  <a:gd name="connsiteX4" fmla="*/ 0 w 103251"/>
                  <a:gd name="connsiteY4" fmla="*/ 48621 h 87524"/>
                  <a:gd name="connsiteX5" fmla="*/ 88321 w 103251"/>
                  <a:gd name="connsiteY5" fmla="*/ 87524 h 87524"/>
                  <a:gd name="connsiteX6" fmla="*/ 89092 w 103251"/>
                  <a:gd name="connsiteY6" fmla="*/ 86473 h 87524"/>
                  <a:gd name="connsiteX7" fmla="*/ 96663 w 103251"/>
                  <a:gd name="connsiteY7" fmla="*/ 73154 h 87524"/>
                  <a:gd name="connsiteX8" fmla="*/ 96663 w 103251"/>
                  <a:gd name="connsiteY8" fmla="*/ 73154 h 87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251" h="87524">
                    <a:moveTo>
                      <a:pt x="96663" y="73154"/>
                    </a:moveTo>
                    <a:cubicBezTo>
                      <a:pt x="97574" y="63201"/>
                      <a:pt x="99887" y="52686"/>
                      <a:pt x="103252" y="42873"/>
                    </a:cubicBezTo>
                    <a:cubicBezTo>
                      <a:pt x="102971" y="28082"/>
                      <a:pt x="97083" y="14904"/>
                      <a:pt x="86008" y="7054"/>
                    </a:cubicBezTo>
                    <a:cubicBezTo>
                      <a:pt x="64208" y="-8298"/>
                      <a:pt x="30282" y="2217"/>
                      <a:pt x="10094" y="30746"/>
                    </a:cubicBezTo>
                    <a:cubicBezTo>
                      <a:pt x="6449" y="36003"/>
                      <a:pt x="2874" y="42172"/>
                      <a:pt x="0" y="48621"/>
                    </a:cubicBezTo>
                    <a:cubicBezTo>
                      <a:pt x="18435" y="67547"/>
                      <a:pt x="50189" y="81846"/>
                      <a:pt x="88321" y="87524"/>
                    </a:cubicBezTo>
                    <a:cubicBezTo>
                      <a:pt x="88602" y="87244"/>
                      <a:pt x="88952" y="86753"/>
                      <a:pt x="89092" y="86473"/>
                    </a:cubicBezTo>
                    <a:cubicBezTo>
                      <a:pt x="92177" y="82197"/>
                      <a:pt x="94630" y="77711"/>
                      <a:pt x="96663" y="73154"/>
                    </a:cubicBezTo>
                    <a:lnTo>
                      <a:pt x="96663" y="73154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ED6C68A-71B2-E551-8130-00DD615E8588}"/>
                  </a:ext>
                </a:extLst>
              </p:cNvPr>
              <p:cNvSpPr/>
              <p:nvPr/>
            </p:nvSpPr>
            <p:spPr>
              <a:xfrm>
                <a:off x="738018" y="5622280"/>
                <a:ext cx="122957" cy="145954"/>
              </a:xfrm>
              <a:custGeom>
                <a:avLst/>
                <a:gdLst>
                  <a:gd name="connsiteX0" fmla="*/ 60913 w 122957"/>
                  <a:gd name="connsiteY0" fmla="*/ 14779 h 145954"/>
                  <a:gd name="connsiteX1" fmla="*/ 28178 w 122957"/>
                  <a:gd name="connsiteY1" fmla="*/ 42818 h 145954"/>
                  <a:gd name="connsiteX2" fmla="*/ 11916 w 122957"/>
                  <a:gd name="connsiteY2" fmla="*/ 94339 h 145954"/>
                  <a:gd name="connsiteX3" fmla="*/ 13738 w 122957"/>
                  <a:gd name="connsiteY3" fmla="*/ 117961 h 145954"/>
                  <a:gd name="connsiteX4" fmla="*/ 22851 w 122957"/>
                  <a:gd name="connsiteY4" fmla="*/ 131560 h 145954"/>
                  <a:gd name="connsiteX5" fmla="*/ 39113 w 122957"/>
                  <a:gd name="connsiteY5" fmla="*/ 133663 h 145954"/>
                  <a:gd name="connsiteX6" fmla="*/ 61193 w 122957"/>
                  <a:gd name="connsiteY6" fmla="*/ 124901 h 145954"/>
                  <a:gd name="connsiteX7" fmla="*/ 100307 w 122957"/>
                  <a:gd name="connsiteY7" fmla="*/ 87609 h 145954"/>
                  <a:gd name="connsiteX8" fmla="*/ 94559 w 122957"/>
                  <a:gd name="connsiteY8" fmla="*/ 16672 h 145954"/>
                  <a:gd name="connsiteX9" fmla="*/ 60843 w 122957"/>
                  <a:gd name="connsiteY9" fmla="*/ 14779 h 145954"/>
                  <a:gd name="connsiteX10" fmla="*/ 60843 w 122957"/>
                  <a:gd name="connsiteY10" fmla="*/ 14779 h 145954"/>
                  <a:gd name="connsiteX11" fmla="*/ 56777 w 122957"/>
                  <a:gd name="connsiteY11" fmla="*/ 3774 h 145954"/>
                  <a:gd name="connsiteX12" fmla="*/ 100728 w 122957"/>
                  <a:gd name="connsiteY12" fmla="*/ 6718 h 145954"/>
                  <a:gd name="connsiteX13" fmla="*/ 110191 w 122957"/>
                  <a:gd name="connsiteY13" fmla="*/ 93778 h 145954"/>
                  <a:gd name="connsiteX14" fmla="*/ 67081 w 122957"/>
                  <a:gd name="connsiteY14" fmla="*/ 134995 h 145954"/>
                  <a:gd name="connsiteX15" fmla="*/ 41146 w 122957"/>
                  <a:gd name="connsiteY15" fmla="*/ 145229 h 145954"/>
                  <a:gd name="connsiteX16" fmla="*/ 16752 w 122957"/>
                  <a:gd name="connsiteY16" fmla="*/ 141513 h 145954"/>
                  <a:gd name="connsiteX17" fmla="*/ 16752 w 122957"/>
                  <a:gd name="connsiteY17" fmla="*/ 141513 h 145954"/>
                  <a:gd name="connsiteX18" fmla="*/ 2593 w 122957"/>
                  <a:gd name="connsiteY18" fmla="*/ 121256 h 145954"/>
                  <a:gd name="connsiteX19" fmla="*/ 280 w 122957"/>
                  <a:gd name="connsiteY19" fmla="*/ 93427 h 145954"/>
                  <a:gd name="connsiteX20" fmla="*/ 18224 w 122957"/>
                  <a:gd name="connsiteY20" fmla="*/ 36579 h 145954"/>
                  <a:gd name="connsiteX21" fmla="*/ 56777 w 122957"/>
                  <a:gd name="connsiteY21" fmla="*/ 3844 h 145954"/>
                  <a:gd name="connsiteX22" fmla="*/ 56777 w 122957"/>
                  <a:gd name="connsiteY22" fmla="*/ 3844 h 14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2957" h="145954">
                    <a:moveTo>
                      <a:pt x="60913" y="14779"/>
                    </a:moveTo>
                    <a:cubicBezTo>
                      <a:pt x="48716" y="19336"/>
                      <a:pt x="36800" y="29009"/>
                      <a:pt x="28178" y="42818"/>
                    </a:cubicBezTo>
                    <a:cubicBezTo>
                      <a:pt x="19486" y="56697"/>
                      <a:pt x="13248" y="76464"/>
                      <a:pt x="11916" y="94339"/>
                    </a:cubicBezTo>
                    <a:cubicBezTo>
                      <a:pt x="11215" y="103241"/>
                      <a:pt x="11916" y="111372"/>
                      <a:pt x="13738" y="117961"/>
                    </a:cubicBezTo>
                    <a:cubicBezTo>
                      <a:pt x="15631" y="124550"/>
                      <a:pt x="18785" y="129036"/>
                      <a:pt x="22851" y="131560"/>
                    </a:cubicBezTo>
                    <a:cubicBezTo>
                      <a:pt x="26916" y="134083"/>
                      <a:pt x="32384" y="134854"/>
                      <a:pt x="39113" y="133663"/>
                    </a:cubicBezTo>
                    <a:cubicBezTo>
                      <a:pt x="45842" y="132471"/>
                      <a:pt x="53413" y="129387"/>
                      <a:pt x="61193" y="124901"/>
                    </a:cubicBezTo>
                    <a:cubicBezTo>
                      <a:pt x="76685" y="115858"/>
                      <a:pt x="91685" y="101559"/>
                      <a:pt x="100307" y="87609"/>
                    </a:cubicBezTo>
                    <a:cubicBezTo>
                      <a:pt x="117831" y="59431"/>
                      <a:pt x="113415" y="28448"/>
                      <a:pt x="94559" y="16672"/>
                    </a:cubicBezTo>
                    <a:cubicBezTo>
                      <a:pt x="85096" y="10714"/>
                      <a:pt x="73040" y="10153"/>
                      <a:pt x="60843" y="14779"/>
                    </a:cubicBezTo>
                    <a:lnTo>
                      <a:pt x="60843" y="14779"/>
                    </a:lnTo>
                    <a:close/>
                    <a:moveTo>
                      <a:pt x="56777" y="3774"/>
                    </a:moveTo>
                    <a:cubicBezTo>
                      <a:pt x="71568" y="-1763"/>
                      <a:pt x="87550" y="-1553"/>
                      <a:pt x="100728" y="6718"/>
                    </a:cubicBezTo>
                    <a:cubicBezTo>
                      <a:pt x="127294" y="23331"/>
                      <a:pt x="129537" y="62795"/>
                      <a:pt x="110191" y="93778"/>
                    </a:cubicBezTo>
                    <a:cubicBezTo>
                      <a:pt x="100447" y="109409"/>
                      <a:pt x="84045" y="124971"/>
                      <a:pt x="67081" y="134995"/>
                    </a:cubicBezTo>
                    <a:cubicBezTo>
                      <a:pt x="58600" y="139971"/>
                      <a:pt x="49698" y="143686"/>
                      <a:pt x="41146" y="145229"/>
                    </a:cubicBezTo>
                    <a:cubicBezTo>
                      <a:pt x="32594" y="146771"/>
                      <a:pt x="24042" y="146000"/>
                      <a:pt x="16752" y="141513"/>
                    </a:cubicBezTo>
                    <a:lnTo>
                      <a:pt x="16752" y="141513"/>
                    </a:lnTo>
                    <a:cubicBezTo>
                      <a:pt x="9462" y="137027"/>
                      <a:pt x="5046" y="129527"/>
                      <a:pt x="2593" y="121256"/>
                    </a:cubicBezTo>
                    <a:cubicBezTo>
                      <a:pt x="140" y="112984"/>
                      <a:pt x="-421" y="103311"/>
                      <a:pt x="280" y="93427"/>
                    </a:cubicBezTo>
                    <a:cubicBezTo>
                      <a:pt x="1752" y="73871"/>
                      <a:pt x="8481" y="52211"/>
                      <a:pt x="18224" y="36579"/>
                    </a:cubicBezTo>
                    <a:cubicBezTo>
                      <a:pt x="28108" y="20808"/>
                      <a:pt x="41987" y="9382"/>
                      <a:pt x="56777" y="3844"/>
                    </a:cubicBezTo>
                    <a:lnTo>
                      <a:pt x="56777" y="384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8A30437-8EB3-4494-6E2A-102C387E667C}"/>
                  </a:ext>
                </a:extLst>
              </p:cNvPr>
              <p:cNvSpPr/>
              <p:nvPr/>
            </p:nvSpPr>
            <p:spPr>
              <a:xfrm>
                <a:off x="630697" y="5635364"/>
                <a:ext cx="125938" cy="143395"/>
              </a:xfrm>
              <a:custGeom>
                <a:avLst/>
                <a:gdLst>
                  <a:gd name="connsiteX0" fmla="*/ 99540 w 125938"/>
                  <a:gd name="connsiteY0" fmla="*/ 17747 h 143395"/>
                  <a:gd name="connsiteX1" fmla="*/ 31757 w 125938"/>
                  <a:gd name="connsiteY1" fmla="*/ 40038 h 143395"/>
                  <a:gd name="connsiteX2" fmla="*/ 12550 w 125938"/>
                  <a:gd name="connsiteY2" fmla="*/ 90647 h 143395"/>
                  <a:gd name="connsiteX3" fmla="*/ 13111 w 125938"/>
                  <a:gd name="connsiteY3" fmla="*/ 114340 h 143395"/>
                  <a:gd name="connsiteX4" fmla="*/ 21383 w 125938"/>
                  <a:gd name="connsiteY4" fmla="*/ 128429 h 143395"/>
                  <a:gd name="connsiteX5" fmla="*/ 37505 w 125938"/>
                  <a:gd name="connsiteY5" fmla="*/ 131513 h 143395"/>
                  <a:gd name="connsiteX6" fmla="*/ 60006 w 125938"/>
                  <a:gd name="connsiteY6" fmla="*/ 124083 h 143395"/>
                  <a:gd name="connsiteX7" fmla="*/ 101152 w 125938"/>
                  <a:gd name="connsiteY7" fmla="*/ 89105 h 143395"/>
                  <a:gd name="connsiteX8" fmla="*/ 114260 w 125938"/>
                  <a:gd name="connsiteY8" fmla="*/ 48029 h 143395"/>
                  <a:gd name="connsiteX9" fmla="*/ 99540 w 125938"/>
                  <a:gd name="connsiteY9" fmla="*/ 17817 h 143395"/>
                  <a:gd name="connsiteX10" fmla="*/ 99540 w 125938"/>
                  <a:gd name="connsiteY10" fmla="*/ 17817 h 143395"/>
                  <a:gd name="connsiteX11" fmla="*/ 22154 w 125938"/>
                  <a:gd name="connsiteY11" fmla="*/ 33308 h 143395"/>
                  <a:gd name="connsiteX12" fmla="*/ 106199 w 125938"/>
                  <a:gd name="connsiteY12" fmla="*/ 8144 h 143395"/>
                  <a:gd name="connsiteX13" fmla="*/ 106199 w 125938"/>
                  <a:gd name="connsiteY13" fmla="*/ 8144 h 143395"/>
                  <a:gd name="connsiteX14" fmla="*/ 125896 w 125938"/>
                  <a:gd name="connsiteY14" fmla="*/ 47468 h 143395"/>
                  <a:gd name="connsiteX15" fmla="*/ 110685 w 125938"/>
                  <a:gd name="connsiteY15" fmla="*/ 95694 h 143395"/>
                  <a:gd name="connsiteX16" fmla="*/ 65263 w 125938"/>
                  <a:gd name="connsiteY16" fmla="*/ 134387 h 143395"/>
                  <a:gd name="connsiteX17" fmla="*/ 38766 w 125938"/>
                  <a:gd name="connsiteY17" fmla="*/ 143079 h 143395"/>
                  <a:gd name="connsiteX18" fmla="*/ 14583 w 125938"/>
                  <a:gd name="connsiteY18" fmla="*/ 137962 h 143395"/>
                  <a:gd name="connsiteX19" fmla="*/ 1615 w 125938"/>
                  <a:gd name="connsiteY19" fmla="*/ 116933 h 143395"/>
                  <a:gd name="connsiteX20" fmla="*/ 844 w 125938"/>
                  <a:gd name="connsiteY20" fmla="*/ 89035 h 143395"/>
                  <a:gd name="connsiteX21" fmla="*/ 22084 w 125938"/>
                  <a:gd name="connsiteY21" fmla="*/ 33238 h 143395"/>
                  <a:gd name="connsiteX22" fmla="*/ 22084 w 125938"/>
                  <a:gd name="connsiteY22" fmla="*/ 33238 h 1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5938" h="143395">
                    <a:moveTo>
                      <a:pt x="99540" y="17747"/>
                    </a:moveTo>
                    <a:cubicBezTo>
                      <a:pt x="81315" y="4990"/>
                      <a:pt x="50963" y="12910"/>
                      <a:pt x="31757" y="40038"/>
                    </a:cubicBezTo>
                    <a:cubicBezTo>
                      <a:pt x="22224" y="53426"/>
                      <a:pt x="14934" y="72843"/>
                      <a:pt x="12550" y="90647"/>
                    </a:cubicBezTo>
                    <a:cubicBezTo>
                      <a:pt x="11359" y="99549"/>
                      <a:pt x="11499" y="107681"/>
                      <a:pt x="13111" y="114340"/>
                    </a:cubicBezTo>
                    <a:cubicBezTo>
                      <a:pt x="14653" y="120999"/>
                      <a:pt x="17527" y="125695"/>
                      <a:pt x="21383" y="128429"/>
                    </a:cubicBezTo>
                    <a:cubicBezTo>
                      <a:pt x="25308" y="131163"/>
                      <a:pt x="30705" y="132284"/>
                      <a:pt x="37505" y="131513"/>
                    </a:cubicBezTo>
                    <a:cubicBezTo>
                      <a:pt x="44304" y="130742"/>
                      <a:pt x="52015" y="128149"/>
                      <a:pt x="60006" y="124083"/>
                    </a:cubicBezTo>
                    <a:cubicBezTo>
                      <a:pt x="75988" y="115952"/>
                      <a:pt x="91759" y="102493"/>
                      <a:pt x="101152" y="89105"/>
                    </a:cubicBezTo>
                    <a:cubicBezTo>
                      <a:pt x="110545" y="75787"/>
                      <a:pt x="114681" y="60996"/>
                      <a:pt x="114260" y="48029"/>
                    </a:cubicBezTo>
                    <a:cubicBezTo>
                      <a:pt x="113769" y="35061"/>
                      <a:pt x="108582" y="24196"/>
                      <a:pt x="99540" y="17817"/>
                    </a:cubicBezTo>
                    <a:lnTo>
                      <a:pt x="99540" y="17817"/>
                    </a:lnTo>
                    <a:close/>
                    <a:moveTo>
                      <a:pt x="22154" y="33308"/>
                    </a:moveTo>
                    <a:cubicBezTo>
                      <a:pt x="43323" y="3377"/>
                      <a:pt x="80544" y="-9801"/>
                      <a:pt x="106199" y="8144"/>
                    </a:cubicBezTo>
                    <a:lnTo>
                      <a:pt x="106199" y="8144"/>
                    </a:lnTo>
                    <a:cubicBezTo>
                      <a:pt x="118957" y="17116"/>
                      <a:pt x="125335" y="31696"/>
                      <a:pt x="125896" y="47468"/>
                    </a:cubicBezTo>
                    <a:cubicBezTo>
                      <a:pt x="126457" y="63240"/>
                      <a:pt x="121410" y="80483"/>
                      <a:pt x="110685" y="95694"/>
                    </a:cubicBezTo>
                    <a:cubicBezTo>
                      <a:pt x="100101" y="110835"/>
                      <a:pt x="82787" y="125485"/>
                      <a:pt x="65263" y="134387"/>
                    </a:cubicBezTo>
                    <a:cubicBezTo>
                      <a:pt x="56501" y="138873"/>
                      <a:pt x="47388" y="142028"/>
                      <a:pt x="38766" y="143079"/>
                    </a:cubicBezTo>
                    <a:cubicBezTo>
                      <a:pt x="30145" y="144061"/>
                      <a:pt x="21593" y="142869"/>
                      <a:pt x="14583" y="137962"/>
                    </a:cubicBezTo>
                    <a:cubicBezTo>
                      <a:pt x="7574" y="133055"/>
                      <a:pt x="3578" y="125345"/>
                      <a:pt x="1615" y="116933"/>
                    </a:cubicBezTo>
                    <a:cubicBezTo>
                      <a:pt x="-347" y="108522"/>
                      <a:pt x="-417" y="98849"/>
                      <a:pt x="844" y="89035"/>
                    </a:cubicBezTo>
                    <a:cubicBezTo>
                      <a:pt x="3368" y="69548"/>
                      <a:pt x="11359" y="48309"/>
                      <a:pt x="22084" y="33238"/>
                    </a:cubicBezTo>
                    <a:lnTo>
                      <a:pt x="22084" y="33238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08D55D2-25DE-D050-9F5D-1549EE631A78}"/>
                  </a:ext>
                </a:extLst>
              </p:cNvPr>
              <p:cNvSpPr/>
              <p:nvPr/>
            </p:nvSpPr>
            <p:spPr>
              <a:xfrm>
                <a:off x="656123" y="5254091"/>
                <a:ext cx="421239" cy="470089"/>
              </a:xfrm>
              <a:custGeom>
                <a:avLst/>
                <a:gdLst>
                  <a:gd name="connsiteX0" fmla="*/ 387023 w 421239"/>
                  <a:gd name="connsiteY0" fmla="*/ 307965 h 470089"/>
                  <a:gd name="connsiteX1" fmla="*/ 53155 w 421239"/>
                  <a:gd name="connsiteY1" fmla="*/ 455237 h 470089"/>
                  <a:gd name="connsiteX2" fmla="*/ 70258 w 421239"/>
                  <a:gd name="connsiteY2" fmla="*/ 101321 h 470089"/>
                  <a:gd name="connsiteX3" fmla="*/ 337535 w 421239"/>
                  <a:gd name="connsiteY3" fmla="*/ 30664 h 470089"/>
                  <a:gd name="connsiteX4" fmla="*/ 386953 w 421239"/>
                  <a:gd name="connsiteY4" fmla="*/ 307895 h 470089"/>
                  <a:gd name="connsiteX5" fmla="*/ 386953 w 421239"/>
                  <a:gd name="connsiteY5" fmla="*/ 307895 h 470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1239" h="470089">
                    <a:moveTo>
                      <a:pt x="387023" y="307965"/>
                    </a:moveTo>
                    <a:cubicBezTo>
                      <a:pt x="321764" y="407151"/>
                      <a:pt x="145892" y="508931"/>
                      <a:pt x="53155" y="455237"/>
                    </a:cubicBezTo>
                    <a:cubicBezTo>
                      <a:pt x="-36358" y="399651"/>
                      <a:pt x="-539" y="204152"/>
                      <a:pt x="70258" y="101321"/>
                    </a:cubicBezTo>
                    <a:cubicBezTo>
                      <a:pt x="137691" y="803"/>
                      <a:pt x="254612" y="-29198"/>
                      <a:pt x="337535" y="30664"/>
                    </a:cubicBezTo>
                    <a:cubicBezTo>
                      <a:pt x="423824" y="88493"/>
                      <a:pt x="448778" y="210882"/>
                      <a:pt x="386953" y="307895"/>
                    </a:cubicBezTo>
                    <a:lnTo>
                      <a:pt x="386953" y="307895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8724886-36E0-2758-E4B5-E072D72A82CD}"/>
                  </a:ext>
                </a:extLst>
              </p:cNvPr>
              <p:cNvSpPr/>
              <p:nvPr/>
            </p:nvSpPr>
            <p:spPr>
              <a:xfrm>
                <a:off x="655994" y="5302349"/>
                <a:ext cx="361567" cy="422000"/>
              </a:xfrm>
              <a:custGeom>
                <a:avLst/>
                <a:gdLst>
                  <a:gd name="connsiteX0" fmla="*/ 86790 w 361567"/>
                  <a:gd name="connsiteY0" fmla="*/ 374805 h 422000"/>
                  <a:gd name="connsiteX1" fmla="*/ 101090 w 361567"/>
                  <a:gd name="connsiteY1" fmla="*/ 22641 h 422000"/>
                  <a:gd name="connsiteX2" fmla="*/ 118194 w 361567"/>
                  <a:gd name="connsiteY2" fmla="*/ 0 h 422000"/>
                  <a:gd name="connsiteX3" fmla="*/ 70318 w 361567"/>
                  <a:gd name="connsiteY3" fmla="*/ 53273 h 422000"/>
                  <a:gd name="connsiteX4" fmla="*/ 53214 w 361567"/>
                  <a:gd name="connsiteY4" fmla="*/ 407189 h 422000"/>
                  <a:gd name="connsiteX5" fmla="*/ 361568 w 361567"/>
                  <a:gd name="connsiteY5" fmla="*/ 292932 h 422000"/>
                  <a:gd name="connsiteX6" fmla="*/ 86650 w 361567"/>
                  <a:gd name="connsiteY6" fmla="*/ 374805 h 422000"/>
                  <a:gd name="connsiteX7" fmla="*/ 86650 w 361567"/>
                  <a:gd name="connsiteY7" fmla="*/ 374805 h 42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567" h="422000">
                    <a:moveTo>
                      <a:pt x="86790" y="374805"/>
                    </a:moveTo>
                    <a:cubicBezTo>
                      <a:pt x="-2442" y="318938"/>
                      <a:pt x="31695" y="124491"/>
                      <a:pt x="101090" y="22641"/>
                    </a:cubicBezTo>
                    <a:cubicBezTo>
                      <a:pt x="106487" y="14580"/>
                      <a:pt x="112165" y="7150"/>
                      <a:pt x="118194" y="0"/>
                    </a:cubicBezTo>
                    <a:cubicBezTo>
                      <a:pt x="100810" y="14650"/>
                      <a:pt x="84547" y="32455"/>
                      <a:pt x="70318" y="53273"/>
                    </a:cubicBezTo>
                    <a:cubicBezTo>
                      <a:pt x="-479" y="155964"/>
                      <a:pt x="-36439" y="351463"/>
                      <a:pt x="53214" y="407189"/>
                    </a:cubicBezTo>
                    <a:cubicBezTo>
                      <a:pt x="135437" y="454855"/>
                      <a:pt x="283761" y="379641"/>
                      <a:pt x="361568" y="292932"/>
                    </a:cubicBezTo>
                    <a:cubicBezTo>
                      <a:pt x="280957" y="364641"/>
                      <a:pt x="158499" y="417003"/>
                      <a:pt x="86650" y="374805"/>
                    </a:cubicBezTo>
                    <a:lnTo>
                      <a:pt x="86650" y="37480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915BCF0-45B8-D28B-2B2F-E2511D1BE7A7}"/>
                  </a:ext>
                </a:extLst>
              </p:cNvPr>
              <p:cNvSpPr/>
              <p:nvPr/>
            </p:nvSpPr>
            <p:spPr>
              <a:xfrm>
                <a:off x="650327" y="5248263"/>
                <a:ext cx="432958" cy="481804"/>
              </a:xfrm>
              <a:custGeom>
                <a:avLst/>
                <a:gdLst>
                  <a:gd name="connsiteX0" fmla="*/ 339897 w 432958"/>
                  <a:gd name="connsiteY0" fmla="*/ 41259 h 481804"/>
                  <a:gd name="connsiteX1" fmla="*/ 80891 w 432958"/>
                  <a:gd name="connsiteY1" fmla="*/ 110444 h 481804"/>
                  <a:gd name="connsiteX2" fmla="*/ 80891 w 432958"/>
                  <a:gd name="connsiteY2" fmla="*/ 110444 h 481804"/>
                  <a:gd name="connsiteX3" fmla="*/ 13248 w 432958"/>
                  <a:gd name="connsiteY3" fmla="*/ 302298 h 481804"/>
                  <a:gd name="connsiteX4" fmla="*/ 62035 w 432958"/>
                  <a:gd name="connsiteY4" fmla="*/ 455949 h 481804"/>
                  <a:gd name="connsiteX5" fmla="*/ 233701 w 432958"/>
                  <a:gd name="connsiteY5" fmla="*/ 439406 h 481804"/>
                  <a:gd name="connsiteX6" fmla="*/ 387983 w 432958"/>
                  <a:gd name="connsiteY6" fmla="*/ 310499 h 481804"/>
                  <a:gd name="connsiteX7" fmla="*/ 340177 w 432958"/>
                  <a:gd name="connsiteY7" fmla="*/ 41329 h 481804"/>
                  <a:gd name="connsiteX8" fmla="*/ 340177 w 432958"/>
                  <a:gd name="connsiteY8" fmla="*/ 41329 h 481804"/>
                  <a:gd name="connsiteX9" fmla="*/ 340177 w 432958"/>
                  <a:gd name="connsiteY9" fmla="*/ 41189 h 481804"/>
                  <a:gd name="connsiteX10" fmla="*/ 339967 w 432958"/>
                  <a:gd name="connsiteY10" fmla="*/ 41189 h 481804"/>
                  <a:gd name="connsiteX11" fmla="*/ 346696 w 432958"/>
                  <a:gd name="connsiteY11" fmla="*/ 31726 h 481804"/>
                  <a:gd name="connsiteX12" fmla="*/ 71288 w 432958"/>
                  <a:gd name="connsiteY12" fmla="*/ 103925 h 481804"/>
                  <a:gd name="connsiteX13" fmla="*/ 1612 w 432958"/>
                  <a:gd name="connsiteY13" fmla="*/ 301316 h 481804"/>
                  <a:gd name="connsiteX14" fmla="*/ 55937 w 432958"/>
                  <a:gd name="connsiteY14" fmla="*/ 466113 h 481804"/>
                  <a:gd name="connsiteX15" fmla="*/ 56077 w 432958"/>
                  <a:gd name="connsiteY15" fmla="*/ 466113 h 481804"/>
                  <a:gd name="connsiteX16" fmla="*/ 238818 w 432958"/>
                  <a:gd name="connsiteY16" fmla="*/ 449991 h 481804"/>
                  <a:gd name="connsiteX17" fmla="*/ 397797 w 432958"/>
                  <a:gd name="connsiteY17" fmla="*/ 316948 h 481804"/>
                  <a:gd name="connsiteX18" fmla="*/ 397797 w 432958"/>
                  <a:gd name="connsiteY18" fmla="*/ 316948 h 481804"/>
                  <a:gd name="connsiteX19" fmla="*/ 346766 w 432958"/>
                  <a:gd name="connsiteY19" fmla="*/ 31726 h 481804"/>
                  <a:gd name="connsiteX20" fmla="*/ 346766 w 432958"/>
                  <a:gd name="connsiteY20" fmla="*/ 31726 h 48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32958" h="481804">
                    <a:moveTo>
                      <a:pt x="339897" y="41259"/>
                    </a:moveTo>
                    <a:cubicBezTo>
                      <a:pt x="260338" y="-16150"/>
                      <a:pt x="146992" y="11959"/>
                      <a:pt x="80891" y="110444"/>
                    </a:cubicBezTo>
                    <a:lnTo>
                      <a:pt x="80891" y="110444"/>
                    </a:lnTo>
                    <a:cubicBezTo>
                      <a:pt x="46124" y="160984"/>
                      <a:pt x="19767" y="234585"/>
                      <a:pt x="13248" y="302298"/>
                    </a:cubicBezTo>
                    <a:cubicBezTo>
                      <a:pt x="6659" y="370501"/>
                      <a:pt x="20398" y="430013"/>
                      <a:pt x="62035" y="455949"/>
                    </a:cubicBezTo>
                    <a:cubicBezTo>
                      <a:pt x="105705" y="481183"/>
                      <a:pt x="170474" y="470318"/>
                      <a:pt x="233701" y="439406"/>
                    </a:cubicBezTo>
                    <a:cubicBezTo>
                      <a:pt x="296648" y="408634"/>
                      <a:pt x="356019" y="359006"/>
                      <a:pt x="387983" y="310499"/>
                    </a:cubicBezTo>
                    <a:cubicBezTo>
                      <a:pt x="448126" y="216009"/>
                      <a:pt x="423662" y="97196"/>
                      <a:pt x="340177" y="41329"/>
                    </a:cubicBezTo>
                    <a:lnTo>
                      <a:pt x="340177" y="41329"/>
                    </a:lnTo>
                    <a:lnTo>
                      <a:pt x="340177" y="41189"/>
                    </a:lnTo>
                    <a:cubicBezTo>
                      <a:pt x="340177" y="41189"/>
                      <a:pt x="339967" y="41189"/>
                      <a:pt x="339967" y="41189"/>
                    </a:cubicBezTo>
                    <a:close/>
                    <a:moveTo>
                      <a:pt x="346696" y="31726"/>
                    </a:moveTo>
                    <a:cubicBezTo>
                      <a:pt x="260408" y="-30449"/>
                      <a:pt x="140053" y="1444"/>
                      <a:pt x="71288" y="103925"/>
                    </a:cubicBezTo>
                    <a:cubicBezTo>
                      <a:pt x="35259" y="156217"/>
                      <a:pt x="8342" y="231781"/>
                      <a:pt x="1612" y="301316"/>
                    </a:cubicBezTo>
                    <a:cubicBezTo>
                      <a:pt x="-5047" y="370431"/>
                      <a:pt x="8131" y="436392"/>
                      <a:pt x="55937" y="466113"/>
                    </a:cubicBezTo>
                    <a:lnTo>
                      <a:pt x="56077" y="466113"/>
                    </a:lnTo>
                    <a:cubicBezTo>
                      <a:pt x="105145" y="494572"/>
                      <a:pt x="174680" y="481394"/>
                      <a:pt x="238818" y="449991"/>
                    </a:cubicBezTo>
                    <a:cubicBezTo>
                      <a:pt x="303237" y="418517"/>
                      <a:pt x="364431" y="367627"/>
                      <a:pt x="397797" y="316948"/>
                    </a:cubicBezTo>
                    <a:lnTo>
                      <a:pt x="397797" y="316948"/>
                    </a:lnTo>
                    <a:cubicBezTo>
                      <a:pt x="461093" y="217411"/>
                      <a:pt x="435859" y="91448"/>
                      <a:pt x="346766" y="31726"/>
                    </a:cubicBezTo>
                    <a:lnTo>
                      <a:pt x="346766" y="31726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AF71C0D5-A4D1-23DE-FB5E-BC52D4380ECE}"/>
                  </a:ext>
                </a:extLst>
              </p:cNvPr>
              <p:cNvSpPr/>
              <p:nvPr/>
            </p:nvSpPr>
            <p:spPr>
              <a:xfrm>
                <a:off x="600031" y="5415667"/>
                <a:ext cx="137636" cy="179635"/>
              </a:xfrm>
              <a:custGeom>
                <a:avLst/>
                <a:gdLst>
                  <a:gd name="connsiteX0" fmla="*/ 137636 w 137636"/>
                  <a:gd name="connsiteY0" fmla="*/ 116528 h 179635"/>
                  <a:gd name="connsiteX1" fmla="*/ 19875 w 137636"/>
                  <a:gd name="connsiteY1" fmla="*/ 174077 h 179635"/>
                  <a:gd name="connsiteX2" fmla="*/ 23099 w 137636"/>
                  <a:gd name="connsiteY2" fmla="*/ 42997 h 179635"/>
                  <a:gd name="connsiteX3" fmla="*/ 125790 w 137636"/>
                  <a:gd name="connsiteY3" fmla="*/ 9001 h 17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636" h="179635">
                    <a:moveTo>
                      <a:pt x="137636" y="116528"/>
                    </a:moveTo>
                    <a:cubicBezTo>
                      <a:pt x="112472" y="155572"/>
                      <a:pt x="51488" y="194335"/>
                      <a:pt x="19875" y="174077"/>
                    </a:cubicBezTo>
                    <a:cubicBezTo>
                      <a:pt x="-11669" y="153749"/>
                      <a:pt x="-1925" y="82041"/>
                      <a:pt x="23099" y="42997"/>
                    </a:cubicBezTo>
                    <a:cubicBezTo>
                      <a:pt x="48123" y="3954"/>
                      <a:pt x="94177" y="-11327"/>
                      <a:pt x="125790" y="9001"/>
                    </a:cubicBezTo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B0047402-831C-DE12-3F4C-2577DAFE22CE}"/>
                  </a:ext>
                </a:extLst>
              </p:cNvPr>
              <p:cNvSpPr/>
              <p:nvPr/>
            </p:nvSpPr>
            <p:spPr>
              <a:xfrm>
                <a:off x="599844" y="5429644"/>
                <a:ext cx="128359" cy="165499"/>
              </a:xfrm>
              <a:custGeom>
                <a:avLst/>
                <a:gdLst>
                  <a:gd name="connsiteX0" fmla="*/ 43894 w 128359"/>
                  <a:gd name="connsiteY0" fmla="*/ 136758 h 165499"/>
                  <a:gd name="connsiteX1" fmla="*/ 47118 w 128359"/>
                  <a:gd name="connsiteY1" fmla="*/ 5678 h 165499"/>
                  <a:gd name="connsiteX2" fmla="*/ 51114 w 128359"/>
                  <a:gd name="connsiteY2" fmla="*/ 0 h 165499"/>
                  <a:gd name="connsiteX3" fmla="*/ 23145 w 128359"/>
                  <a:gd name="connsiteY3" fmla="*/ 28810 h 165499"/>
                  <a:gd name="connsiteX4" fmla="*/ 19921 w 128359"/>
                  <a:gd name="connsiteY4" fmla="*/ 159890 h 165499"/>
                  <a:gd name="connsiteX5" fmla="*/ 128360 w 128359"/>
                  <a:gd name="connsiteY5" fmla="*/ 114958 h 165499"/>
                  <a:gd name="connsiteX6" fmla="*/ 43894 w 128359"/>
                  <a:gd name="connsiteY6" fmla="*/ 136758 h 165499"/>
                  <a:gd name="connsiteX7" fmla="*/ 43894 w 128359"/>
                  <a:gd name="connsiteY7" fmla="*/ 136758 h 165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8359" h="165499">
                    <a:moveTo>
                      <a:pt x="43894" y="136758"/>
                    </a:moveTo>
                    <a:cubicBezTo>
                      <a:pt x="12350" y="116430"/>
                      <a:pt x="22094" y="44721"/>
                      <a:pt x="47118" y="5678"/>
                    </a:cubicBezTo>
                    <a:cubicBezTo>
                      <a:pt x="48450" y="3785"/>
                      <a:pt x="49712" y="1823"/>
                      <a:pt x="51114" y="0"/>
                    </a:cubicBezTo>
                    <a:cubicBezTo>
                      <a:pt x="40459" y="7220"/>
                      <a:pt x="30786" y="16823"/>
                      <a:pt x="23145" y="28810"/>
                    </a:cubicBezTo>
                    <a:cubicBezTo>
                      <a:pt x="-2019" y="67853"/>
                      <a:pt x="-11622" y="139562"/>
                      <a:pt x="19921" y="159890"/>
                    </a:cubicBezTo>
                    <a:cubicBezTo>
                      <a:pt x="48170" y="178045"/>
                      <a:pt x="99760" y="149235"/>
                      <a:pt x="128360" y="114958"/>
                    </a:cubicBezTo>
                    <a:cubicBezTo>
                      <a:pt x="100391" y="137249"/>
                      <a:pt x="65413" y="150497"/>
                      <a:pt x="43894" y="136758"/>
                    </a:cubicBezTo>
                    <a:lnTo>
                      <a:pt x="43894" y="136758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BF2C578C-E42D-812E-3C15-0F17B6C3135C}"/>
                  </a:ext>
                </a:extLst>
              </p:cNvPr>
              <p:cNvSpPr/>
              <p:nvPr/>
            </p:nvSpPr>
            <p:spPr>
              <a:xfrm>
                <a:off x="594069" y="5409684"/>
                <a:ext cx="149372" cy="191413"/>
              </a:xfrm>
              <a:custGeom>
                <a:avLst/>
                <a:gdLst>
                  <a:gd name="connsiteX0" fmla="*/ 128528 w 149372"/>
                  <a:gd name="connsiteY0" fmla="*/ 19890 h 191413"/>
                  <a:gd name="connsiteX1" fmla="*/ 33968 w 149372"/>
                  <a:gd name="connsiteY1" fmla="*/ 52064 h 191413"/>
                  <a:gd name="connsiteX2" fmla="*/ 12028 w 149372"/>
                  <a:gd name="connsiteY2" fmla="*/ 121880 h 191413"/>
                  <a:gd name="connsiteX3" fmla="*/ 15042 w 149372"/>
                  <a:gd name="connsiteY3" fmla="*/ 154755 h 191413"/>
                  <a:gd name="connsiteX4" fmla="*/ 28921 w 149372"/>
                  <a:gd name="connsiteY4" fmla="*/ 175083 h 191413"/>
                  <a:gd name="connsiteX5" fmla="*/ 53174 w 149372"/>
                  <a:gd name="connsiteY5" fmla="*/ 179289 h 191413"/>
                  <a:gd name="connsiteX6" fmla="*/ 84297 w 149372"/>
                  <a:gd name="connsiteY6" fmla="*/ 168424 h 191413"/>
                  <a:gd name="connsiteX7" fmla="*/ 138622 w 149372"/>
                  <a:gd name="connsiteY7" fmla="*/ 119356 h 191413"/>
                  <a:gd name="connsiteX8" fmla="*/ 146683 w 149372"/>
                  <a:gd name="connsiteY8" fmla="*/ 117604 h 191413"/>
                  <a:gd name="connsiteX9" fmla="*/ 148435 w 149372"/>
                  <a:gd name="connsiteY9" fmla="*/ 125665 h 191413"/>
                  <a:gd name="connsiteX10" fmla="*/ 89835 w 149372"/>
                  <a:gd name="connsiteY10" fmla="*/ 178658 h 191413"/>
                  <a:gd name="connsiteX11" fmla="*/ 54716 w 149372"/>
                  <a:gd name="connsiteY11" fmla="*/ 190855 h 191413"/>
                  <a:gd name="connsiteX12" fmla="*/ 22612 w 149372"/>
                  <a:gd name="connsiteY12" fmla="*/ 184896 h 191413"/>
                  <a:gd name="connsiteX13" fmla="*/ 3826 w 149372"/>
                  <a:gd name="connsiteY13" fmla="*/ 158120 h 191413"/>
                  <a:gd name="connsiteX14" fmla="*/ 322 w 149372"/>
                  <a:gd name="connsiteY14" fmla="*/ 121039 h 191413"/>
                  <a:gd name="connsiteX15" fmla="*/ 24084 w 149372"/>
                  <a:gd name="connsiteY15" fmla="*/ 45685 h 191413"/>
                  <a:gd name="connsiteX16" fmla="*/ 134906 w 149372"/>
                  <a:gd name="connsiteY16" fmla="*/ 10006 h 191413"/>
                  <a:gd name="connsiteX17" fmla="*/ 136659 w 149372"/>
                  <a:gd name="connsiteY17" fmla="*/ 18067 h 191413"/>
                  <a:gd name="connsiteX18" fmla="*/ 128598 w 149372"/>
                  <a:gd name="connsiteY18" fmla="*/ 19820 h 191413"/>
                  <a:gd name="connsiteX19" fmla="*/ 128598 w 149372"/>
                  <a:gd name="connsiteY19" fmla="*/ 19820 h 19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9372" h="191413">
                    <a:moveTo>
                      <a:pt x="128528" y="19890"/>
                    </a:moveTo>
                    <a:cubicBezTo>
                      <a:pt x="100559" y="1875"/>
                      <a:pt x="57871" y="14703"/>
                      <a:pt x="33968" y="52064"/>
                    </a:cubicBezTo>
                    <a:cubicBezTo>
                      <a:pt x="22051" y="70710"/>
                      <a:pt x="13640" y="97416"/>
                      <a:pt x="12028" y="121880"/>
                    </a:cubicBezTo>
                    <a:cubicBezTo>
                      <a:pt x="11257" y="134077"/>
                      <a:pt x="12168" y="145432"/>
                      <a:pt x="15042" y="154755"/>
                    </a:cubicBezTo>
                    <a:cubicBezTo>
                      <a:pt x="17916" y="164078"/>
                      <a:pt x="22542" y="171017"/>
                      <a:pt x="28921" y="175083"/>
                    </a:cubicBezTo>
                    <a:cubicBezTo>
                      <a:pt x="35300" y="179149"/>
                      <a:pt x="43571" y="180550"/>
                      <a:pt x="53174" y="179289"/>
                    </a:cubicBezTo>
                    <a:cubicBezTo>
                      <a:pt x="62847" y="178027"/>
                      <a:pt x="73502" y="174172"/>
                      <a:pt x="84297" y="168424"/>
                    </a:cubicBezTo>
                    <a:cubicBezTo>
                      <a:pt x="105887" y="156788"/>
                      <a:pt x="126635" y="138002"/>
                      <a:pt x="138622" y="119356"/>
                    </a:cubicBezTo>
                    <a:cubicBezTo>
                      <a:pt x="140374" y="116623"/>
                      <a:pt x="143949" y="115852"/>
                      <a:pt x="146683" y="117604"/>
                    </a:cubicBezTo>
                    <a:cubicBezTo>
                      <a:pt x="149416" y="119356"/>
                      <a:pt x="150187" y="122931"/>
                      <a:pt x="148435" y="125665"/>
                    </a:cubicBezTo>
                    <a:cubicBezTo>
                      <a:pt x="135257" y="146063"/>
                      <a:pt x="112966" y="166181"/>
                      <a:pt x="89835" y="178658"/>
                    </a:cubicBezTo>
                    <a:cubicBezTo>
                      <a:pt x="78269" y="184896"/>
                      <a:pt x="66212" y="189312"/>
                      <a:pt x="54716" y="190855"/>
                    </a:cubicBezTo>
                    <a:cubicBezTo>
                      <a:pt x="43221" y="192397"/>
                      <a:pt x="32005" y="190855"/>
                      <a:pt x="22612" y="184896"/>
                    </a:cubicBezTo>
                    <a:cubicBezTo>
                      <a:pt x="13219" y="178868"/>
                      <a:pt x="7261" y="169195"/>
                      <a:pt x="3826" y="158120"/>
                    </a:cubicBezTo>
                    <a:cubicBezTo>
                      <a:pt x="392" y="147044"/>
                      <a:pt x="-590" y="134217"/>
                      <a:pt x="322" y="121039"/>
                    </a:cubicBezTo>
                    <a:cubicBezTo>
                      <a:pt x="2004" y="94823"/>
                      <a:pt x="10976" y="66083"/>
                      <a:pt x="24084" y="45685"/>
                    </a:cubicBezTo>
                    <a:cubicBezTo>
                      <a:pt x="50160" y="4959"/>
                      <a:pt x="99648" y="-12705"/>
                      <a:pt x="134906" y="10006"/>
                    </a:cubicBezTo>
                    <a:cubicBezTo>
                      <a:pt x="137640" y="11759"/>
                      <a:pt x="138411" y="15334"/>
                      <a:pt x="136659" y="18067"/>
                    </a:cubicBezTo>
                    <a:cubicBezTo>
                      <a:pt x="134906" y="20801"/>
                      <a:pt x="131332" y="21572"/>
                      <a:pt x="128598" y="19820"/>
                    </a:cubicBezTo>
                    <a:lnTo>
                      <a:pt x="128598" y="19820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0669A90E-2D14-568E-3AE1-9D3A53B42D37}"/>
                  </a:ext>
                </a:extLst>
              </p:cNvPr>
              <p:cNvSpPr/>
              <p:nvPr/>
            </p:nvSpPr>
            <p:spPr>
              <a:xfrm>
                <a:off x="828200" y="5280704"/>
                <a:ext cx="201869" cy="164768"/>
              </a:xfrm>
              <a:custGeom>
                <a:avLst/>
                <a:gdLst>
                  <a:gd name="connsiteX0" fmla="*/ 200016 w 201869"/>
                  <a:gd name="connsiteY0" fmla="*/ 106462 h 164768"/>
                  <a:gd name="connsiteX1" fmla="*/ 120106 w 201869"/>
                  <a:gd name="connsiteY1" fmla="*/ 3631 h 164768"/>
                  <a:gd name="connsiteX2" fmla="*/ 1854 w 201869"/>
                  <a:gd name="connsiteY2" fmla="*/ 58306 h 164768"/>
                  <a:gd name="connsiteX3" fmla="*/ 81764 w 201869"/>
                  <a:gd name="connsiteY3" fmla="*/ 161137 h 164768"/>
                  <a:gd name="connsiteX4" fmla="*/ 200016 w 201869"/>
                  <a:gd name="connsiteY4" fmla="*/ 106462 h 16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869" h="164768">
                    <a:moveTo>
                      <a:pt x="200016" y="106462"/>
                    </a:moveTo>
                    <a:cubicBezTo>
                      <a:pt x="210600" y="63002"/>
                      <a:pt x="174781" y="16879"/>
                      <a:pt x="120106" y="3631"/>
                    </a:cubicBezTo>
                    <a:cubicBezTo>
                      <a:pt x="65361" y="-9687"/>
                      <a:pt x="12438" y="14776"/>
                      <a:pt x="1854" y="58306"/>
                    </a:cubicBezTo>
                    <a:cubicBezTo>
                      <a:pt x="-8731" y="101766"/>
                      <a:pt x="27088" y="147889"/>
                      <a:pt x="81764" y="161137"/>
                    </a:cubicBezTo>
                    <a:cubicBezTo>
                      <a:pt x="136509" y="174455"/>
                      <a:pt x="189431" y="149992"/>
                      <a:pt x="200016" y="10646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38453AE-51AB-11F2-C9D2-E65336C592A0}"/>
                  </a:ext>
                </a:extLst>
              </p:cNvPr>
              <p:cNvSpPr/>
              <p:nvPr/>
            </p:nvSpPr>
            <p:spPr>
              <a:xfrm>
                <a:off x="850791" y="5335380"/>
                <a:ext cx="184751" cy="135999"/>
              </a:xfrm>
              <a:custGeom>
                <a:avLst/>
                <a:gdLst>
                  <a:gd name="connsiteX0" fmla="*/ 151980 w 184751"/>
                  <a:gd name="connsiteY0" fmla="*/ 103027 h 135999"/>
                  <a:gd name="connsiteX1" fmla="*/ 72140 w 184751"/>
                  <a:gd name="connsiteY1" fmla="*/ 131976 h 135999"/>
                  <a:gd name="connsiteX2" fmla="*/ 2465 w 184751"/>
                  <a:gd name="connsiteY2" fmla="*/ 89708 h 135999"/>
                  <a:gd name="connsiteX3" fmla="*/ 80762 w 184751"/>
                  <a:gd name="connsiteY3" fmla="*/ 13514 h 135999"/>
                  <a:gd name="connsiteX4" fmla="*/ 178617 w 184751"/>
                  <a:gd name="connsiteY4" fmla="*/ 25781 h 135999"/>
                  <a:gd name="connsiteX5" fmla="*/ 151980 w 184751"/>
                  <a:gd name="connsiteY5" fmla="*/ 103027 h 135999"/>
                  <a:gd name="connsiteX6" fmla="*/ 151980 w 184751"/>
                  <a:gd name="connsiteY6" fmla="*/ 103027 h 13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751" h="135999">
                    <a:moveTo>
                      <a:pt x="151980" y="103027"/>
                    </a:moveTo>
                    <a:lnTo>
                      <a:pt x="72140" y="131976"/>
                    </a:lnTo>
                    <a:cubicBezTo>
                      <a:pt x="33237" y="145996"/>
                      <a:pt x="13960" y="121322"/>
                      <a:pt x="2465" y="89708"/>
                    </a:cubicBezTo>
                    <a:cubicBezTo>
                      <a:pt x="-8961" y="58165"/>
                      <a:pt x="19708" y="35384"/>
                      <a:pt x="80762" y="13514"/>
                    </a:cubicBezTo>
                    <a:cubicBezTo>
                      <a:pt x="141746" y="-8426"/>
                      <a:pt x="168102" y="-3169"/>
                      <a:pt x="178617" y="25781"/>
                    </a:cubicBezTo>
                    <a:cubicBezTo>
                      <a:pt x="189131" y="54730"/>
                      <a:pt x="189552" y="89288"/>
                      <a:pt x="151980" y="103027"/>
                    </a:cubicBezTo>
                    <a:lnTo>
                      <a:pt x="151980" y="103027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B4E0BE3-E312-8ACA-BB23-D212C00E126E}"/>
                  </a:ext>
                </a:extLst>
              </p:cNvPr>
              <p:cNvSpPr/>
              <p:nvPr/>
            </p:nvSpPr>
            <p:spPr>
              <a:xfrm>
                <a:off x="851706" y="5337156"/>
                <a:ext cx="177070" cy="119965"/>
              </a:xfrm>
              <a:custGeom>
                <a:avLst/>
                <a:gdLst>
                  <a:gd name="connsiteX0" fmla="*/ 10732 w 177070"/>
                  <a:gd name="connsiteY0" fmla="*/ 101811 h 119965"/>
                  <a:gd name="connsiteX1" fmla="*/ 89030 w 177070"/>
                  <a:gd name="connsiteY1" fmla="*/ 25616 h 119965"/>
                  <a:gd name="connsiteX2" fmla="*/ 177071 w 177070"/>
                  <a:gd name="connsiteY2" fmla="*/ 21971 h 119965"/>
                  <a:gd name="connsiteX3" fmla="*/ 80759 w 177070"/>
                  <a:gd name="connsiteY3" fmla="*/ 13490 h 119965"/>
                  <a:gd name="connsiteX4" fmla="*/ 2461 w 177070"/>
                  <a:gd name="connsiteY4" fmla="*/ 89684 h 119965"/>
                  <a:gd name="connsiteX5" fmla="*/ 18723 w 177070"/>
                  <a:gd name="connsiteY5" fmla="*/ 119966 h 119965"/>
                  <a:gd name="connsiteX6" fmla="*/ 10732 w 177070"/>
                  <a:gd name="connsiteY6" fmla="*/ 101811 h 119965"/>
                  <a:gd name="connsiteX7" fmla="*/ 10732 w 177070"/>
                  <a:gd name="connsiteY7" fmla="*/ 101811 h 119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7070" h="119965">
                    <a:moveTo>
                      <a:pt x="10732" y="101811"/>
                    </a:moveTo>
                    <a:cubicBezTo>
                      <a:pt x="-1535" y="67814"/>
                      <a:pt x="21667" y="49870"/>
                      <a:pt x="89030" y="25616"/>
                    </a:cubicBezTo>
                    <a:cubicBezTo>
                      <a:pt x="136275" y="8653"/>
                      <a:pt x="162771" y="7952"/>
                      <a:pt x="177071" y="21971"/>
                    </a:cubicBezTo>
                    <a:cubicBezTo>
                      <a:pt x="165645" y="-3614"/>
                      <a:pt x="139079" y="-7399"/>
                      <a:pt x="80759" y="13490"/>
                    </a:cubicBezTo>
                    <a:cubicBezTo>
                      <a:pt x="19775" y="35430"/>
                      <a:pt x="-8965" y="58141"/>
                      <a:pt x="2461" y="89684"/>
                    </a:cubicBezTo>
                    <a:cubicBezTo>
                      <a:pt x="6737" y="101250"/>
                      <a:pt x="11854" y="111835"/>
                      <a:pt x="18723" y="119966"/>
                    </a:cubicBezTo>
                    <a:cubicBezTo>
                      <a:pt x="15639" y="114428"/>
                      <a:pt x="13046" y="108260"/>
                      <a:pt x="10732" y="101811"/>
                    </a:cubicBezTo>
                    <a:lnTo>
                      <a:pt x="10732" y="101811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FB873B7-9095-62E3-DFFD-9C9EB5CEFF37}"/>
                  </a:ext>
                </a:extLst>
              </p:cNvPr>
              <p:cNvSpPr/>
              <p:nvPr/>
            </p:nvSpPr>
            <p:spPr>
              <a:xfrm>
                <a:off x="844964" y="5329497"/>
                <a:ext cx="196398" cy="147701"/>
              </a:xfrm>
              <a:custGeom>
                <a:avLst/>
                <a:gdLst>
                  <a:gd name="connsiteX0" fmla="*/ 153601 w 196398"/>
                  <a:gd name="connsiteY0" fmla="*/ 12247 h 147701"/>
                  <a:gd name="connsiteX1" fmla="*/ 88552 w 196398"/>
                  <a:gd name="connsiteY1" fmla="*/ 24934 h 147701"/>
                  <a:gd name="connsiteX2" fmla="*/ 24274 w 196398"/>
                  <a:gd name="connsiteY2" fmla="*/ 58230 h 147701"/>
                  <a:gd name="connsiteX3" fmla="*/ 12778 w 196398"/>
                  <a:gd name="connsiteY3" fmla="*/ 75123 h 147701"/>
                  <a:gd name="connsiteX4" fmla="*/ 13829 w 196398"/>
                  <a:gd name="connsiteY4" fmla="*/ 93629 h 147701"/>
                  <a:gd name="connsiteX5" fmla="*/ 36330 w 196398"/>
                  <a:gd name="connsiteY5" fmla="*/ 129167 h 147701"/>
                  <a:gd name="connsiteX6" fmla="*/ 76005 w 196398"/>
                  <a:gd name="connsiteY6" fmla="*/ 132392 h 147701"/>
                  <a:gd name="connsiteX7" fmla="*/ 76005 w 196398"/>
                  <a:gd name="connsiteY7" fmla="*/ 132392 h 147701"/>
                  <a:gd name="connsiteX8" fmla="*/ 155844 w 196398"/>
                  <a:gd name="connsiteY8" fmla="*/ 103442 h 147701"/>
                  <a:gd name="connsiteX9" fmla="*/ 155844 w 196398"/>
                  <a:gd name="connsiteY9" fmla="*/ 103442 h 147701"/>
                  <a:gd name="connsiteX10" fmla="*/ 183532 w 196398"/>
                  <a:gd name="connsiteY10" fmla="*/ 74703 h 147701"/>
                  <a:gd name="connsiteX11" fmla="*/ 179046 w 196398"/>
                  <a:gd name="connsiteY11" fmla="*/ 33696 h 147701"/>
                  <a:gd name="connsiteX12" fmla="*/ 169583 w 196398"/>
                  <a:gd name="connsiteY12" fmla="*/ 18906 h 147701"/>
                  <a:gd name="connsiteX13" fmla="*/ 153741 w 196398"/>
                  <a:gd name="connsiteY13" fmla="*/ 12247 h 147701"/>
                  <a:gd name="connsiteX14" fmla="*/ 153741 w 196398"/>
                  <a:gd name="connsiteY14" fmla="*/ 12247 h 147701"/>
                  <a:gd name="connsiteX15" fmla="*/ 177084 w 196398"/>
                  <a:gd name="connsiteY15" fmla="*/ 10004 h 147701"/>
                  <a:gd name="connsiteX16" fmla="*/ 189911 w 196398"/>
                  <a:gd name="connsiteY16" fmla="*/ 29631 h 147701"/>
                  <a:gd name="connsiteX17" fmla="*/ 194818 w 196398"/>
                  <a:gd name="connsiteY17" fmla="*/ 77296 h 147701"/>
                  <a:gd name="connsiteX18" fmla="*/ 159770 w 196398"/>
                  <a:gd name="connsiteY18" fmla="*/ 114377 h 147701"/>
                  <a:gd name="connsiteX19" fmla="*/ 159770 w 196398"/>
                  <a:gd name="connsiteY19" fmla="*/ 114377 h 147701"/>
                  <a:gd name="connsiteX20" fmla="*/ 79930 w 196398"/>
                  <a:gd name="connsiteY20" fmla="*/ 143327 h 147701"/>
                  <a:gd name="connsiteX21" fmla="*/ 79930 w 196398"/>
                  <a:gd name="connsiteY21" fmla="*/ 143327 h 147701"/>
                  <a:gd name="connsiteX22" fmla="*/ 29321 w 196398"/>
                  <a:gd name="connsiteY22" fmla="*/ 138490 h 147701"/>
                  <a:gd name="connsiteX23" fmla="*/ 2824 w 196398"/>
                  <a:gd name="connsiteY23" fmla="*/ 97554 h 147701"/>
                  <a:gd name="connsiteX24" fmla="*/ 1492 w 196398"/>
                  <a:gd name="connsiteY24" fmla="*/ 71759 h 147701"/>
                  <a:gd name="connsiteX25" fmla="*/ 16283 w 196398"/>
                  <a:gd name="connsiteY25" fmla="*/ 49538 h 147701"/>
                  <a:gd name="connsiteX26" fmla="*/ 84556 w 196398"/>
                  <a:gd name="connsiteY26" fmla="*/ 13859 h 147701"/>
                  <a:gd name="connsiteX27" fmla="*/ 155214 w 196398"/>
                  <a:gd name="connsiteY27" fmla="*/ 611 h 147701"/>
                  <a:gd name="connsiteX28" fmla="*/ 177084 w 196398"/>
                  <a:gd name="connsiteY28" fmla="*/ 10004 h 147701"/>
                  <a:gd name="connsiteX29" fmla="*/ 177084 w 196398"/>
                  <a:gd name="connsiteY29" fmla="*/ 10004 h 147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96398" h="147701">
                    <a:moveTo>
                      <a:pt x="153601" y="12247"/>
                    </a:moveTo>
                    <a:cubicBezTo>
                      <a:pt x="139582" y="10284"/>
                      <a:pt x="118904" y="13929"/>
                      <a:pt x="88552" y="24934"/>
                    </a:cubicBezTo>
                    <a:cubicBezTo>
                      <a:pt x="58130" y="35869"/>
                      <a:pt x="36681" y="46734"/>
                      <a:pt x="24274" y="58230"/>
                    </a:cubicBezTo>
                    <a:cubicBezTo>
                      <a:pt x="18105" y="63908"/>
                      <a:pt x="14390" y="69516"/>
                      <a:pt x="12778" y="75123"/>
                    </a:cubicBezTo>
                    <a:cubicBezTo>
                      <a:pt x="11166" y="80661"/>
                      <a:pt x="11306" y="86759"/>
                      <a:pt x="13829" y="93629"/>
                    </a:cubicBezTo>
                    <a:cubicBezTo>
                      <a:pt x="19437" y="109120"/>
                      <a:pt x="26657" y="121877"/>
                      <a:pt x="36330" y="129167"/>
                    </a:cubicBezTo>
                    <a:cubicBezTo>
                      <a:pt x="45653" y="136177"/>
                      <a:pt x="58060" y="138841"/>
                      <a:pt x="76005" y="132392"/>
                    </a:cubicBezTo>
                    <a:lnTo>
                      <a:pt x="76005" y="132392"/>
                    </a:lnTo>
                    <a:lnTo>
                      <a:pt x="155844" y="103442"/>
                    </a:lnTo>
                    <a:lnTo>
                      <a:pt x="155844" y="103442"/>
                    </a:lnTo>
                    <a:cubicBezTo>
                      <a:pt x="172878" y="97204"/>
                      <a:pt x="180729" y="86689"/>
                      <a:pt x="183532" y="74703"/>
                    </a:cubicBezTo>
                    <a:cubicBezTo>
                      <a:pt x="186406" y="62296"/>
                      <a:pt x="184093" y="47645"/>
                      <a:pt x="179046" y="33696"/>
                    </a:cubicBezTo>
                    <a:cubicBezTo>
                      <a:pt x="176663" y="27107"/>
                      <a:pt x="173509" y="22341"/>
                      <a:pt x="169583" y="18906"/>
                    </a:cubicBezTo>
                    <a:cubicBezTo>
                      <a:pt x="165658" y="15541"/>
                      <a:pt x="160541" y="13228"/>
                      <a:pt x="153741" y="12247"/>
                    </a:cubicBezTo>
                    <a:lnTo>
                      <a:pt x="153741" y="12247"/>
                    </a:lnTo>
                    <a:close/>
                    <a:moveTo>
                      <a:pt x="177084" y="10004"/>
                    </a:moveTo>
                    <a:cubicBezTo>
                      <a:pt x="182902" y="15051"/>
                      <a:pt x="187037" y="21710"/>
                      <a:pt x="189911" y="29631"/>
                    </a:cubicBezTo>
                    <a:cubicBezTo>
                      <a:pt x="195379" y="44631"/>
                      <a:pt x="198463" y="61735"/>
                      <a:pt x="194818" y="77296"/>
                    </a:cubicBezTo>
                    <a:cubicBezTo>
                      <a:pt x="191033" y="93278"/>
                      <a:pt x="180378" y="106877"/>
                      <a:pt x="159770" y="114377"/>
                    </a:cubicBezTo>
                    <a:lnTo>
                      <a:pt x="159770" y="114377"/>
                    </a:lnTo>
                    <a:lnTo>
                      <a:pt x="79930" y="143327"/>
                    </a:lnTo>
                    <a:lnTo>
                      <a:pt x="79930" y="143327"/>
                    </a:lnTo>
                    <a:cubicBezTo>
                      <a:pt x="58971" y="150897"/>
                      <a:pt x="42288" y="148234"/>
                      <a:pt x="29321" y="138490"/>
                    </a:cubicBezTo>
                    <a:cubicBezTo>
                      <a:pt x="16844" y="129097"/>
                      <a:pt x="8642" y="113676"/>
                      <a:pt x="2824" y="97554"/>
                    </a:cubicBezTo>
                    <a:cubicBezTo>
                      <a:pt x="-400" y="88652"/>
                      <a:pt x="-891" y="80030"/>
                      <a:pt x="1492" y="71759"/>
                    </a:cubicBezTo>
                    <a:cubicBezTo>
                      <a:pt x="3876" y="63557"/>
                      <a:pt x="8993" y="56197"/>
                      <a:pt x="16283" y="49538"/>
                    </a:cubicBezTo>
                    <a:cubicBezTo>
                      <a:pt x="30582" y="36290"/>
                      <a:pt x="53924" y="24864"/>
                      <a:pt x="84556" y="13859"/>
                    </a:cubicBezTo>
                    <a:cubicBezTo>
                      <a:pt x="115189" y="2854"/>
                      <a:pt x="138180" y="-1772"/>
                      <a:pt x="155214" y="611"/>
                    </a:cubicBezTo>
                    <a:cubicBezTo>
                      <a:pt x="163905" y="1873"/>
                      <a:pt x="171195" y="4957"/>
                      <a:pt x="177084" y="10004"/>
                    </a:cubicBezTo>
                    <a:lnTo>
                      <a:pt x="177084" y="1000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6663E8B0-0455-A9FF-E531-F09555FA733B}"/>
                  </a:ext>
                </a:extLst>
              </p:cNvPr>
              <p:cNvSpPr/>
              <p:nvPr/>
            </p:nvSpPr>
            <p:spPr>
              <a:xfrm>
                <a:off x="964583" y="5365994"/>
                <a:ext cx="37191" cy="43816"/>
              </a:xfrm>
              <a:custGeom>
                <a:avLst/>
                <a:gdLst>
                  <a:gd name="connsiteX0" fmla="*/ 37066 w 37191"/>
                  <a:gd name="connsiteY0" fmla="*/ 23696 h 43816"/>
                  <a:gd name="connsiteX1" fmla="*/ 20664 w 37191"/>
                  <a:gd name="connsiteY1" fmla="*/ 73 h 43816"/>
                  <a:gd name="connsiteX2" fmla="*/ 126 w 37191"/>
                  <a:gd name="connsiteY2" fmla="*/ 20121 h 43816"/>
                  <a:gd name="connsiteX3" fmla="*/ 16528 w 37191"/>
                  <a:gd name="connsiteY3" fmla="*/ 43743 h 43816"/>
                  <a:gd name="connsiteX4" fmla="*/ 37066 w 37191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91" h="43816">
                    <a:moveTo>
                      <a:pt x="37066" y="23696"/>
                    </a:moveTo>
                    <a:cubicBezTo>
                      <a:pt x="38258" y="11639"/>
                      <a:pt x="30828" y="1125"/>
                      <a:pt x="20664" y="73"/>
                    </a:cubicBezTo>
                    <a:cubicBezTo>
                      <a:pt x="10430" y="-908"/>
                      <a:pt x="1247" y="8064"/>
                      <a:pt x="126" y="20121"/>
                    </a:cubicBezTo>
                    <a:cubicBezTo>
                      <a:pt x="-1066" y="32177"/>
                      <a:pt x="6364" y="42692"/>
                      <a:pt x="16528" y="43743"/>
                    </a:cubicBezTo>
                    <a:cubicBezTo>
                      <a:pt x="26762" y="44725"/>
                      <a:pt x="35945" y="35752"/>
                      <a:pt x="37066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71DE601-8C4D-BFFF-A5FE-FB53FEB3E571}"/>
                  </a:ext>
                </a:extLst>
              </p:cNvPr>
              <p:cNvSpPr/>
              <p:nvPr/>
            </p:nvSpPr>
            <p:spPr>
              <a:xfrm>
                <a:off x="906486" y="5385270"/>
                <a:ext cx="37179" cy="43816"/>
              </a:xfrm>
              <a:custGeom>
                <a:avLst/>
                <a:gdLst>
                  <a:gd name="connsiteX0" fmla="*/ 37054 w 37179"/>
                  <a:gd name="connsiteY0" fmla="*/ 23696 h 43816"/>
                  <a:gd name="connsiteX1" fmla="*/ 20651 w 37179"/>
                  <a:gd name="connsiteY1" fmla="*/ 73 h 43816"/>
                  <a:gd name="connsiteX2" fmla="*/ 113 w 37179"/>
                  <a:gd name="connsiteY2" fmla="*/ 20121 h 43816"/>
                  <a:gd name="connsiteX3" fmla="*/ 16515 w 37179"/>
                  <a:gd name="connsiteY3" fmla="*/ 43743 h 43816"/>
                  <a:gd name="connsiteX4" fmla="*/ 37054 w 37179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79" h="43816">
                    <a:moveTo>
                      <a:pt x="37054" y="23696"/>
                    </a:moveTo>
                    <a:cubicBezTo>
                      <a:pt x="38245" y="11639"/>
                      <a:pt x="30815" y="1125"/>
                      <a:pt x="20651" y="73"/>
                    </a:cubicBezTo>
                    <a:cubicBezTo>
                      <a:pt x="10417" y="-908"/>
                      <a:pt x="1234" y="8064"/>
                      <a:pt x="113" y="20121"/>
                    </a:cubicBezTo>
                    <a:cubicBezTo>
                      <a:pt x="-1009" y="32178"/>
                      <a:pt x="6351" y="42692"/>
                      <a:pt x="16515" y="43743"/>
                    </a:cubicBezTo>
                    <a:cubicBezTo>
                      <a:pt x="26750" y="44725"/>
                      <a:pt x="35932" y="35752"/>
                      <a:pt x="37054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43A18F47-4AED-6A7E-F3DA-EEE0C4458EA4}"/>
                  </a:ext>
                </a:extLst>
              </p:cNvPr>
              <p:cNvSpPr/>
              <p:nvPr/>
            </p:nvSpPr>
            <p:spPr>
              <a:xfrm>
                <a:off x="922651" y="5388428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33256139-9CFD-E71F-C3FD-36382543F56A}"/>
                  </a:ext>
                </a:extLst>
              </p:cNvPr>
              <p:cNvSpPr/>
              <p:nvPr/>
            </p:nvSpPr>
            <p:spPr>
              <a:xfrm>
                <a:off x="980060" y="5369852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89B4816-BD18-86F1-AC39-523EA0CA1367}"/>
                </a:ext>
              </a:extLst>
            </p:cNvPr>
            <p:cNvSpPr/>
            <p:nvPr/>
          </p:nvSpPr>
          <p:spPr>
            <a:xfrm>
              <a:off x="1277478" y="5274241"/>
              <a:ext cx="982889" cy="392188"/>
            </a:xfrm>
            <a:custGeom>
              <a:avLst/>
              <a:gdLst>
                <a:gd name="connsiteX0" fmla="*/ 87480 w 982889"/>
                <a:gd name="connsiteY0" fmla="*/ 210149 h 392188"/>
                <a:gd name="connsiteX1" fmla="*/ 55306 w 982889"/>
                <a:gd name="connsiteY1" fmla="*/ 195078 h 392188"/>
                <a:gd name="connsiteX2" fmla="*/ 31053 w 982889"/>
                <a:gd name="connsiteY2" fmla="*/ 175521 h 392188"/>
                <a:gd name="connsiteX3" fmla="*/ 15491 w 982889"/>
                <a:gd name="connsiteY3" fmla="*/ 148324 h 392188"/>
                <a:gd name="connsiteX4" fmla="*/ 9954 w 982889"/>
                <a:gd name="connsiteY4" fmla="*/ 110332 h 392188"/>
                <a:gd name="connsiteX5" fmla="*/ 19206 w 982889"/>
                <a:gd name="connsiteY5" fmla="*/ 62806 h 392188"/>
                <a:gd name="connsiteX6" fmla="*/ 45352 w 982889"/>
                <a:gd name="connsiteY6" fmla="*/ 28249 h 392188"/>
                <a:gd name="connsiteX7" fmla="*/ 86008 w 982889"/>
                <a:gd name="connsiteY7" fmla="*/ 7150 h 392188"/>
                <a:gd name="connsiteX8" fmla="*/ 139281 w 982889"/>
                <a:gd name="connsiteY8" fmla="*/ 0 h 392188"/>
                <a:gd name="connsiteX9" fmla="*/ 189680 w 982889"/>
                <a:gd name="connsiteY9" fmla="*/ 4767 h 392188"/>
                <a:gd name="connsiteX10" fmla="*/ 239028 w 982889"/>
                <a:gd name="connsiteY10" fmla="*/ 18505 h 392188"/>
                <a:gd name="connsiteX11" fmla="*/ 222135 w 982889"/>
                <a:gd name="connsiteY11" fmla="*/ 78648 h 392188"/>
                <a:gd name="connsiteX12" fmla="*/ 206013 w 982889"/>
                <a:gd name="connsiteY12" fmla="*/ 72339 h 392188"/>
                <a:gd name="connsiteX13" fmla="*/ 188629 w 982889"/>
                <a:gd name="connsiteY13" fmla="*/ 67082 h 392188"/>
                <a:gd name="connsiteX14" fmla="*/ 167810 w 982889"/>
                <a:gd name="connsiteY14" fmla="*/ 63647 h 392188"/>
                <a:gd name="connsiteX15" fmla="*/ 141454 w 982889"/>
                <a:gd name="connsiteY15" fmla="*/ 62316 h 392188"/>
                <a:gd name="connsiteX16" fmla="*/ 123229 w 982889"/>
                <a:gd name="connsiteY16" fmla="*/ 63928 h 392188"/>
                <a:gd name="connsiteX17" fmla="*/ 106616 w 982889"/>
                <a:gd name="connsiteY17" fmla="*/ 69746 h 392188"/>
                <a:gd name="connsiteX18" fmla="*/ 94490 w 982889"/>
                <a:gd name="connsiteY18" fmla="*/ 82153 h 392188"/>
                <a:gd name="connsiteX19" fmla="*/ 89723 w 982889"/>
                <a:gd name="connsiteY19" fmla="*/ 103532 h 392188"/>
                <a:gd name="connsiteX20" fmla="*/ 93438 w 982889"/>
                <a:gd name="connsiteY20" fmla="*/ 121196 h 392188"/>
                <a:gd name="connsiteX21" fmla="*/ 103462 w 982889"/>
                <a:gd name="connsiteY21" fmla="*/ 133323 h 392188"/>
                <a:gd name="connsiteX22" fmla="*/ 117692 w 982889"/>
                <a:gd name="connsiteY22" fmla="*/ 141805 h 392188"/>
                <a:gd name="connsiteX23" fmla="*/ 133533 w 982889"/>
                <a:gd name="connsiteY23" fmla="*/ 148394 h 392188"/>
                <a:gd name="connsiteX24" fmla="*/ 165217 w 982889"/>
                <a:gd name="connsiteY24" fmla="*/ 160521 h 392188"/>
                <a:gd name="connsiteX25" fmla="*/ 201597 w 982889"/>
                <a:gd name="connsiteY25" fmla="*/ 176923 h 392188"/>
                <a:gd name="connsiteX26" fmla="*/ 229285 w 982889"/>
                <a:gd name="connsiteY26" fmla="*/ 197742 h 392188"/>
                <a:gd name="connsiteX27" fmla="*/ 246949 w 982889"/>
                <a:gd name="connsiteY27" fmla="*/ 227813 h 392188"/>
                <a:gd name="connsiteX28" fmla="*/ 253258 w 982889"/>
                <a:gd name="connsiteY28" fmla="*/ 271343 h 392188"/>
                <a:gd name="connsiteX29" fmla="*/ 243514 w 982889"/>
                <a:gd name="connsiteY29" fmla="*/ 320410 h 392188"/>
                <a:gd name="connsiteX30" fmla="*/ 215266 w 982889"/>
                <a:gd name="connsiteY30" fmla="*/ 358402 h 392188"/>
                <a:gd name="connsiteX31" fmla="*/ 169633 w 982889"/>
                <a:gd name="connsiteY31" fmla="*/ 383216 h 392188"/>
                <a:gd name="connsiteX32" fmla="*/ 107107 w 982889"/>
                <a:gd name="connsiteY32" fmla="*/ 392189 h 392188"/>
                <a:gd name="connsiteX33" fmla="*/ 75984 w 982889"/>
                <a:gd name="connsiteY33" fmla="*/ 391137 h 392188"/>
                <a:gd name="connsiteX34" fmla="*/ 49838 w 982889"/>
                <a:gd name="connsiteY34" fmla="*/ 387702 h 392188"/>
                <a:gd name="connsiteX35" fmla="*/ 25305 w 982889"/>
                <a:gd name="connsiteY35" fmla="*/ 381604 h 392188"/>
                <a:gd name="connsiteX36" fmla="*/ 0 w 982889"/>
                <a:gd name="connsiteY36" fmla="*/ 372632 h 392188"/>
                <a:gd name="connsiteX37" fmla="*/ 5818 w 982889"/>
                <a:gd name="connsiteY37" fmla="*/ 340668 h 392188"/>
                <a:gd name="connsiteX38" fmla="*/ 15842 w 982889"/>
                <a:gd name="connsiteY38" fmla="*/ 307162 h 392188"/>
                <a:gd name="connsiteX39" fmla="*/ 57549 w 982889"/>
                <a:gd name="connsiteY39" fmla="*/ 320620 h 392188"/>
                <a:gd name="connsiteX40" fmla="*/ 99256 w 982889"/>
                <a:gd name="connsiteY40" fmla="*/ 325107 h 392188"/>
                <a:gd name="connsiteX41" fmla="*/ 151478 w 982889"/>
                <a:gd name="connsiteY41" fmla="*/ 312699 h 392188"/>
                <a:gd name="connsiteX42" fmla="*/ 170474 w 982889"/>
                <a:gd name="connsiteY42" fmla="*/ 274988 h 392188"/>
                <a:gd name="connsiteX43" fmla="*/ 165988 w 982889"/>
                <a:gd name="connsiteY43" fmla="*/ 253889 h 392188"/>
                <a:gd name="connsiteX44" fmla="*/ 154352 w 982889"/>
                <a:gd name="connsiteY44" fmla="*/ 239659 h 392188"/>
                <a:gd name="connsiteX45" fmla="*/ 138230 w 982889"/>
                <a:gd name="connsiteY45" fmla="*/ 229916 h 392188"/>
                <a:gd name="connsiteX46" fmla="*/ 119794 w 982889"/>
                <a:gd name="connsiteY46" fmla="*/ 222275 h 392188"/>
                <a:gd name="connsiteX47" fmla="*/ 87620 w 982889"/>
                <a:gd name="connsiteY47" fmla="*/ 210149 h 392188"/>
                <a:gd name="connsiteX48" fmla="*/ 408311 w 982889"/>
                <a:gd name="connsiteY48" fmla="*/ 392189 h 392188"/>
                <a:gd name="connsiteX49" fmla="*/ 350551 w 982889"/>
                <a:gd name="connsiteY49" fmla="*/ 381394 h 392188"/>
                <a:gd name="connsiteX50" fmla="*/ 309895 w 982889"/>
                <a:gd name="connsiteY50" fmla="*/ 351323 h 392188"/>
                <a:gd name="connsiteX51" fmla="*/ 285642 w 982889"/>
                <a:gd name="connsiteY51" fmla="*/ 306181 h 392188"/>
                <a:gd name="connsiteX52" fmla="*/ 277441 w 982889"/>
                <a:gd name="connsiteY52" fmla="*/ 250244 h 392188"/>
                <a:gd name="connsiteX53" fmla="*/ 285642 w 982889"/>
                <a:gd name="connsiteY53" fmla="*/ 193746 h 392188"/>
                <a:gd name="connsiteX54" fmla="*/ 309895 w 982889"/>
                <a:gd name="connsiteY54" fmla="*/ 148113 h 392188"/>
                <a:gd name="connsiteX55" fmla="*/ 350551 w 982889"/>
                <a:gd name="connsiteY55" fmla="*/ 117762 h 392188"/>
                <a:gd name="connsiteX56" fmla="*/ 408311 w 982889"/>
                <a:gd name="connsiteY56" fmla="*/ 106687 h 392188"/>
                <a:gd name="connsiteX57" fmla="*/ 466350 w 982889"/>
                <a:gd name="connsiteY57" fmla="*/ 117762 h 392188"/>
                <a:gd name="connsiteX58" fmla="*/ 507497 w 982889"/>
                <a:gd name="connsiteY58" fmla="*/ 148113 h 392188"/>
                <a:gd name="connsiteX59" fmla="*/ 531750 w 982889"/>
                <a:gd name="connsiteY59" fmla="*/ 193746 h 392188"/>
                <a:gd name="connsiteX60" fmla="*/ 539671 w 982889"/>
                <a:gd name="connsiteY60" fmla="*/ 250244 h 392188"/>
                <a:gd name="connsiteX61" fmla="*/ 531750 w 982889"/>
                <a:gd name="connsiteY61" fmla="*/ 306181 h 392188"/>
                <a:gd name="connsiteX62" fmla="*/ 507497 w 982889"/>
                <a:gd name="connsiteY62" fmla="*/ 351323 h 392188"/>
                <a:gd name="connsiteX63" fmla="*/ 466350 w 982889"/>
                <a:gd name="connsiteY63" fmla="*/ 381394 h 392188"/>
                <a:gd name="connsiteX64" fmla="*/ 408311 w 982889"/>
                <a:gd name="connsiteY64" fmla="*/ 392189 h 392188"/>
                <a:gd name="connsiteX65" fmla="*/ 408311 w 982889"/>
                <a:gd name="connsiteY65" fmla="*/ 335200 h 392188"/>
                <a:gd name="connsiteX66" fmla="*/ 450789 w 982889"/>
                <a:gd name="connsiteY66" fmla="*/ 313330 h 392188"/>
                <a:gd name="connsiteX67" fmla="*/ 463687 w 982889"/>
                <a:gd name="connsiteY67" fmla="*/ 250244 h 392188"/>
                <a:gd name="connsiteX68" fmla="*/ 450789 w 982889"/>
                <a:gd name="connsiteY68" fmla="*/ 187157 h 392188"/>
                <a:gd name="connsiteX69" fmla="*/ 408311 w 982889"/>
                <a:gd name="connsiteY69" fmla="*/ 165287 h 392188"/>
                <a:gd name="connsiteX70" fmla="*/ 366323 w 982889"/>
                <a:gd name="connsiteY70" fmla="*/ 187157 h 392188"/>
                <a:gd name="connsiteX71" fmla="*/ 353425 w 982889"/>
                <a:gd name="connsiteY71" fmla="*/ 250244 h 392188"/>
                <a:gd name="connsiteX72" fmla="*/ 366323 w 982889"/>
                <a:gd name="connsiteY72" fmla="*/ 313330 h 392188"/>
                <a:gd name="connsiteX73" fmla="*/ 408311 w 982889"/>
                <a:gd name="connsiteY73" fmla="*/ 335200 h 392188"/>
                <a:gd name="connsiteX74" fmla="*/ 582991 w 982889"/>
                <a:gd name="connsiteY74" fmla="*/ 113065 h 392188"/>
                <a:gd name="connsiteX75" fmla="*/ 598061 w 982889"/>
                <a:gd name="connsiteY75" fmla="*/ 110682 h 392188"/>
                <a:gd name="connsiteX76" fmla="*/ 613623 w 982889"/>
                <a:gd name="connsiteY76" fmla="*/ 109911 h 392188"/>
                <a:gd name="connsiteX77" fmla="*/ 629184 w 982889"/>
                <a:gd name="connsiteY77" fmla="*/ 110962 h 392188"/>
                <a:gd name="connsiteX78" fmla="*/ 644255 w 982889"/>
                <a:gd name="connsiteY78" fmla="*/ 113626 h 392188"/>
                <a:gd name="connsiteX79" fmla="*/ 647199 w 982889"/>
                <a:gd name="connsiteY79" fmla="*/ 121267 h 392188"/>
                <a:gd name="connsiteX80" fmla="*/ 649582 w 982889"/>
                <a:gd name="connsiteY80" fmla="*/ 131781 h 392188"/>
                <a:gd name="connsiteX81" fmla="*/ 651405 w 982889"/>
                <a:gd name="connsiteY81" fmla="*/ 142856 h 392188"/>
                <a:gd name="connsiteX82" fmla="*/ 652736 w 982889"/>
                <a:gd name="connsiteY82" fmla="*/ 152109 h 392188"/>
                <a:gd name="connsiteX83" fmla="*/ 681265 w 982889"/>
                <a:gd name="connsiteY83" fmla="*/ 122809 h 392188"/>
                <a:gd name="connsiteX84" fmla="*/ 723463 w 982889"/>
                <a:gd name="connsiteY84" fmla="*/ 109911 h 392188"/>
                <a:gd name="connsiteX85" fmla="*/ 735590 w 982889"/>
                <a:gd name="connsiteY85" fmla="*/ 110402 h 392188"/>
                <a:gd name="connsiteX86" fmla="*/ 745614 w 982889"/>
                <a:gd name="connsiteY86" fmla="*/ 112014 h 392188"/>
                <a:gd name="connsiteX87" fmla="*/ 747226 w 982889"/>
                <a:gd name="connsiteY87" fmla="*/ 124141 h 392188"/>
                <a:gd name="connsiteX88" fmla="*/ 747787 w 982889"/>
                <a:gd name="connsiteY88" fmla="*/ 138370 h 392188"/>
                <a:gd name="connsiteX89" fmla="*/ 747016 w 982889"/>
                <a:gd name="connsiteY89" fmla="*/ 157927 h 392188"/>
                <a:gd name="connsiteX90" fmla="*/ 744142 w 982889"/>
                <a:gd name="connsiteY90" fmla="*/ 177974 h 392188"/>
                <a:gd name="connsiteX91" fmla="*/ 731244 w 982889"/>
                <a:gd name="connsiteY91" fmla="*/ 176923 h 392188"/>
                <a:gd name="connsiteX92" fmla="*/ 722552 w 982889"/>
                <a:gd name="connsiteY92" fmla="*/ 176923 h 392188"/>
                <a:gd name="connsiteX93" fmla="*/ 702505 w 982889"/>
                <a:gd name="connsiteY93" fmla="*/ 178745 h 392188"/>
                <a:gd name="connsiteX94" fmla="*/ 681406 w 982889"/>
                <a:gd name="connsiteY94" fmla="*/ 188489 h 392188"/>
                <a:gd name="connsiteX95" fmla="*/ 664793 w 982889"/>
                <a:gd name="connsiteY95" fmla="*/ 212251 h 392188"/>
                <a:gd name="connsiteX96" fmla="*/ 658204 w 982889"/>
                <a:gd name="connsiteY96" fmla="*/ 256552 h 392188"/>
                <a:gd name="connsiteX97" fmla="*/ 658204 w 982889"/>
                <a:gd name="connsiteY97" fmla="*/ 386371 h 392188"/>
                <a:gd name="connsiteX98" fmla="*/ 639208 w 982889"/>
                <a:gd name="connsiteY98" fmla="*/ 388474 h 392188"/>
                <a:gd name="connsiteX99" fmla="*/ 620772 w 982889"/>
                <a:gd name="connsiteY99" fmla="*/ 389034 h 392188"/>
                <a:gd name="connsiteX100" fmla="*/ 602547 w 982889"/>
                <a:gd name="connsiteY100" fmla="*/ 388474 h 392188"/>
                <a:gd name="connsiteX101" fmla="*/ 583271 w 982889"/>
                <a:gd name="connsiteY101" fmla="*/ 386371 h 392188"/>
                <a:gd name="connsiteX102" fmla="*/ 583271 w 982889"/>
                <a:gd name="connsiteY102" fmla="*/ 112995 h 392188"/>
                <a:gd name="connsiteX103" fmla="*/ 910200 w 982889"/>
                <a:gd name="connsiteY103" fmla="*/ 206433 h 392188"/>
                <a:gd name="connsiteX104" fmla="*/ 905994 w 982889"/>
                <a:gd name="connsiteY104" fmla="*/ 185825 h 392188"/>
                <a:gd name="connsiteX105" fmla="*/ 894358 w 982889"/>
                <a:gd name="connsiteY105" fmla="*/ 173418 h 392188"/>
                <a:gd name="connsiteX106" fmla="*/ 876133 w 982889"/>
                <a:gd name="connsiteY106" fmla="*/ 167320 h 392188"/>
                <a:gd name="connsiteX107" fmla="*/ 852090 w 982889"/>
                <a:gd name="connsiteY107" fmla="*/ 165708 h 392188"/>
                <a:gd name="connsiteX108" fmla="*/ 791387 w 982889"/>
                <a:gd name="connsiteY108" fmla="*/ 176783 h 392188"/>
                <a:gd name="connsiteX109" fmla="*/ 780311 w 982889"/>
                <a:gd name="connsiteY109" fmla="*/ 150917 h 392188"/>
                <a:gd name="connsiteX110" fmla="*/ 776596 w 982889"/>
                <a:gd name="connsiteY110" fmla="*/ 121897 h 392188"/>
                <a:gd name="connsiteX111" fmla="*/ 823070 w 982889"/>
                <a:gd name="connsiteY111" fmla="*/ 110261 h 392188"/>
                <a:gd name="connsiteX112" fmla="*/ 866319 w 982889"/>
                <a:gd name="connsiteY112" fmla="*/ 106546 h 392188"/>
                <a:gd name="connsiteX113" fmla="*/ 952047 w 982889"/>
                <a:gd name="connsiteY113" fmla="*/ 132903 h 392188"/>
                <a:gd name="connsiteX114" fmla="*/ 982890 w 982889"/>
                <a:gd name="connsiteY114" fmla="*/ 217369 h 392188"/>
                <a:gd name="connsiteX115" fmla="*/ 982890 w 982889"/>
                <a:gd name="connsiteY115" fmla="*/ 375716 h 392188"/>
                <a:gd name="connsiteX116" fmla="*/ 938028 w 982889"/>
                <a:gd name="connsiteY116" fmla="*/ 386791 h 392188"/>
                <a:gd name="connsiteX117" fmla="*/ 878376 w 982889"/>
                <a:gd name="connsiteY117" fmla="*/ 392048 h 392188"/>
                <a:gd name="connsiteX118" fmla="*/ 829028 w 982889"/>
                <a:gd name="connsiteY118" fmla="*/ 387282 h 392188"/>
                <a:gd name="connsiteX119" fmla="*/ 790475 w 982889"/>
                <a:gd name="connsiteY119" fmla="*/ 371440 h 392188"/>
                <a:gd name="connsiteX120" fmla="*/ 765661 w 982889"/>
                <a:gd name="connsiteY120" fmla="*/ 342911 h 392188"/>
                <a:gd name="connsiteX121" fmla="*/ 756969 w 982889"/>
                <a:gd name="connsiteY121" fmla="*/ 300152 h 392188"/>
                <a:gd name="connsiteX122" fmla="*/ 767764 w 982889"/>
                <a:gd name="connsiteY122" fmla="*/ 257674 h 392188"/>
                <a:gd name="connsiteX123" fmla="*/ 795733 w 982889"/>
                <a:gd name="connsiteY123" fmla="*/ 230266 h 392188"/>
                <a:gd name="connsiteX124" fmla="*/ 834005 w 982889"/>
                <a:gd name="connsiteY124" fmla="*/ 215476 h 392188"/>
                <a:gd name="connsiteX125" fmla="*/ 876203 w 982889"/>
                <a:gd name="connsiteY125" fmla="*/ 210990 h 392188"/>
                <a:gd name="connsiteX126" fmla="*/ 909989 w 982889"/>
                <a:gd name="connsiteY126" fmla="*/ 212602 h 392188"/>
                <a:gd name="connsiteX127" fmla="*/ 909989 w 982889"/>
                <a:gd name="connsiteY127" fmla="*/ 206293 h 392188"/>
                <a:gd name="connsiteX128" fmla="*/ 910200 w 982889"/>
                <a:gd name="connsiteY128" fmla="*/ 260828 h 392188"/>
                <a:gd name="connsiteX129" fmla="*/ 896461 w 982889"/>
                <a:gd name="connsiteY129" fmla="*/ 259006 h 392188"/>
                <a:gd name="connsiteX130" fmla="*/ 883283 w 982889"/>
                <a:gd name="connsiteY130" fmla="*/ 258235 h 392188"/>
                <a:gd name="connsiteX131" fmla="*/ 842417 w 982889"/>
                <a:gd name="connsiteY131" fmla="*/ 267487 h 392188"/>
                <a:gd name="connsiteX132" fmla="*/ 827346 w 982889"/>
                <a:gd name="connsiteY132" fmla="*/ 297278 h 392188"/>
                <a:gd name="connsiteX133" fmla="*/ 833164 w 982889"/>
                <a:gd name="connsiteY133" fmla="*/ 318377 h 392188"/>
                <a:gd name="connsiteX134" fmla="*/ 847183 w 982889"/>
                <a:gd name="connsiteY134" fmla="*/ 329172 h 392188"/>
                <a:gd name="connsiteX135" fmla="*/ 864567 w 982889"/>
                <a:gd name="connsiteY135" fmla="*/ 333378 h 392188"/>
                <a:gd name="connsiteX136" fmla="*/ 880689 w 982889"/>
                <a:gd name="connsiteY136" fmla="*/ 334149 h 392188"/>
                <a:gd name="connsiteX137" fmla="*/ 896531 w 982889"/>
                <a:gd name="connsiteY137" fmla="*/ 332817 h 392188"/>
                <a:gd name="connsiteX138" fmla="*/ 910270 w 982889"/>
                <a:gd name="connsiteY138" fmla="*/ 330434 h 392188"/>
                <a:gd name="connsiteX139" fmla="*/ 910270 w 982889"/>
                <a:gd name="connsiteY139" fmla="*/ 260758 h 3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982889" h="392188">
                  <a:moveTo>
                    <a:pt x="87480" y="210149"/>
                  </a:moveTo>
                  <a:cubicBezTo>
                    <a:pt x="75494" y="205592"/>
                    <a:pt x="64769" y="200545"/>
                    <a:pt x="55306" y="195078"/>
                  </a:cubicBezTo>
                  <a:cubicBezTo>
                    <a:pt x="45773" y="189610"/>
                    <a:pt x="37712" y="183092"/>
                    <a:pt x="31053" y="175521"/>
                  </a:cubicBezTo>
                  <a:cubicBezTo>
                    <a:pt x="24393" y="167951"/>
                    <a:pt x="19206" y="158908"/>
                    <a:pt x="15491" y="148324"/>
                  </a:cubicBezTo>
                  <a:cubicBezTo>
                    <a:pt x="11776" y="137739"/>
                    <a:pt x="9954" y="125122"/>
                    <a:pt x="9954" y="110332"/>
                  </a:cubicBezTo>
                  <a:cubicBezTo>
                    <a:pt x="9954" y="92387"/>
                    <a:pt x="13038" y="76545"/>
                    <a:pt x="19206" y="62806"/>
                  </a:cubicBezTo>
                  <a:cubicBezTo>
                    <a:pt x="25375" y="49067"/>
                    <a:pt x="34067" y="37572"/>
                    <a:pt x="45352" y="28249"/>
                  </a:cubicBezTo>
                  <a:cubicBezTo>
                    <a:pt x="56638" y="18926"/>
                    <a:pt x="70166" y="11916"/>
                    <a:pt x="86008" y="7150"/>
                  </a:cubicBezTo>
                  <a:cubicBezTo>
                    <a:pt x="101850" y="2383"/>
                    <a:pt x="119584" y="0"/>
                    <a:pt x="139281" y="0"/>
                  </a:cubicBezTo>
                  <a:cubicBezTo>
                    <a:pt x="157226" y="0"/>
                    <a:pt x="174049" y="1612"/>
                    <a:pt x="189680" y="4767"/>
                  </a:cubicBezTo>
                  <a:cubicBezTo>
                    <a:pt x="205312" y="7921"/>
                    <a:pt x="221785" y="12477"/>
                    <a:pt x="239028" y="18505"/>
                  </a:cubicBezTo>
                  <a:cubicBezTo>
                    <a:pt x="236925" y="38903"/>
                    <a:pt x="231318" y="58951"/>
                    <a:pt x="222135" y="78648"/>
                  </a:cubicBezTo>
                  <a:cubicBezTo>
                    <a:pt x="216878" y="76545"/>
                    <a:pt x="211480" y="74442"/>
                    <a:pt x="206013" y="72339"/>
                  </a:cubicBezTo>
                  <a:cubicBezTo>
                    <a:pt x="200545" y="70236"/>
                    <a:pt x="194727" y="68484"/>
                    <a:pt x="188629" y="67082"/>
                  </a:cubicBezTo>
                  <a:cubicBezTo>
                    <a:pt x="182461" y="65680"/>
                    <a:pt x="175521" y="64559"/>
                    <a:pt x="167810" y="63647"/>
                  </a:cubicBezTo>
                  <a:cubicBezTo>
                    <a:pt x="160100" y="62806"/>
                    <a:pt x="151268" y="62316"/>
                    <a:pt x="141454" y="62316"/>
                  </a:cubicBezTo>
                  <a:cubicBezTo>
                    <a:pt x="135496" y="62316"/>
                    <a:pt x="129398" y="62806"/>
                    <a:pt x="123229" y="63928"/>
                  </a:cubicBezTo>
                  <a:cubicBezTo>
                    <a:pt x="117061" y="64979"/>
                    <a:pt x="111523" y="66942"/>
                    <a:pt x="106616" y="69746"/>
                  </a:cubicBezTo>
                  <a:cubicBezTo>
                    <a:pt x="101710" y="72550"/>
                    <a:pt x="97644" y="76685"/>
                    <a:pt x="94490" y="82153"/>
                  </a:cubicBezTo>
                  <a:cubicBezTo>
                    <a:pt x="91335" y="87620"/>
                    <a:pt x="89723" y="94700"/>
                    <a:pt x="89723" y="103532"/>
                  </a:cubicBezTo>
                  <a:cubicBezTo>
                    <a:pt x="89723" y="110542"/>
                    <a:pt x="90915" y="116430"/>
                    <a:pt x="93438" y="121196"/>
                  </a:cubicBezTo>
                  <a:cubicBezTo>
                    <a:pt x="95892" y="125963"/>
                    <a:pt x="99256" y="130029"/>
                    <a:pt x="103462" y="133323"/>
                  </a:cubicBezTo>
                  <a:cubicBezTo>
                    <a:pt x="107668" y="136688"/>
                    <a:pt x="112434" y="139492"/>
                    <a:pt x="117692" y="141805"/>
                  </a:cubicBezTo>
                  <a:cubicBezTo>
                    <a:pt x="122949" y="144118"/>
                    <a:pt x="128276" y="146291"/>
                    <a:pt x="133533" y="148394"/>
                  </a:cubicBezTo>
                  <a:lnTo>
                    <a:pt x="165217" y="160521"/>
                  </a:lnTo>
                  <a:cubicBezTo>
                    <a:pt x="178605" y="165778"/>
                    <a:pt x="190732" y="171245"/>
                    <a:pt x="201597" y="176923"/>
                  </a:cubicBezTo>
                  <a:cubicBezTo>
                    <a:pt x="212462" y="182531"/>
                    <a:pt x="221714" y="189470"/>
                    <a:pt x="229285" y="197742"/>
                  </a:cubicBezTo>
                  <a:cubicBezTo>
                    <a:pt x="236855" y="206013"/>
                    <a:pt x="242743" y="216037"/>
                    <a:pt x="246949" y="227813"/>
                  </a:cubicBezTo>
                  <a:cubicBezTo>
                    <a:pt x="251155" y="239589"/>
                    <a:pt x="253258" y="254099"/>
                    <a:pt x="253258" y="271343"/>
                  </a:cubicBezTo>
                  <a:cubicBezTo>
                    <a:pt x="253258" y="288586"/>
                    <a:pt x="250033" y="305620"/>
                    <a:pt x="243514" y="320410"/>
                  </a:cubicBezTo>
                  <a:cubicBezTo>
                    <a:pt x="236995" y="335200"/>
                    <a:pt x="227603" y="347818"/>
                    <a:pt x="215266" y="358402"/>
                  </a:cubicBezTo>
                  <a:cubicBezTo>
                    <a:pt x="202929" y="368987"/>
                    <a:pt x="187718" y="377258"/>
                    <a:pt x="169633" y="383216"/>
                  </a:cubicBezTo>
                  <a:cubicBezTo>
                    <a:pt x="151478" y="389175"/>
                    <a:pt x="130659" y="392189"/>
                    <a:pt x="107107" y="392189"/>
                  </a:cubicBezTo>
                  <a:cubicBezTo>
                    <a:pt x="95471" y="392189"/>
                    <a:pt x="85097" y="391838"/>
                    <a:pt x="75984" y="391137"/>
                  </a:cubicBezTo>
                  <a:cubicBezTo>
                    <a:pt x="66802" y="390436"/>
                    <a:pt x="58110" y="389315"/>
                    <a:pt x="49838" y="387702"/>
                  </a:cubicBezTo>
                  <a:cubicBezTo>
                    <a:pt x="41567" y="386090"/>
                    <a:pt x="33366" y="384058"/>
                    <a:pt x="25305" y="381604"/>
                  </a:cubicBezTo>
                  <a:cubicBezTo>
                    <a:pt x="17174" y="379151"/>
                    <a:pt x="8762" y="376137"/>
                    <a:pt x="0" y="372632"/>
                  </a:cubicBezTo>
                  <a:cubicBezTo>
                    <a:pt x="1051" y="362398"/>
                    <a:pt x="3014" y="351813"/>
                    <a:pt x="5818" y="340668"/>
                  </a:cubicBezTo>
                  <a:cubicBezTo>
                    <a:pt x="8622" y="329593"/>
                    <a:pt x="11986" y="318447"/>
                    <a:pt x="15842" y="307162"/>
                  </a:cubicBezTo>
                  <a:cubicBezTo>
                    <a:pt x="30632" y="313120"/>
                    <a:pt x="44511" y="317606"/>
                    <a:pt x="57549" y="320620"/>
                  </a:cubicBezTo>
                  <a:cubicBezTo>
                    <a:pt x="70587" y="323634"/>
                    <a:pt x="84466" y="325107"/>
                    <a:pt x="99256" y="325107"/>
                  </a:cubicBezTo>
                  <a:cubicBezTo>
                    <a:pt x="121407" y="325107"/>
                    <a:pt x="138861" y="320971"/>
                    <a:pt x="151478" y="312699"/>
                  </a:cubicBezTo>
                  <a:cubicBezTo>
                    <a:pt x="164165" y="304428"/>
                    <a:pt x="170474" y="291881"/>
                    <a:pt x="170474" y="274988"/>
                  </a:cubicBezTo>
                  <a:cubicBezTo>
                    <a:pt x="170474" y="266506"/>
                    <a:pt x="169002" y="259496"/>
                    <a:pt x="165988" y="253889"/>
                  </a:cubicBezTo>
                  <a:cubicBezTo>
                    <a:pt x="162974" y="248281"/>
                    <a:pt x="159118" y="243514"/>
                    <a:pt x="154352" y="239659"/>
                  </a:cubicBezTo>
                  <a:cubicBezTo>
                    <a:pt x="149585" y="235804"/>
                    <a:pt x="144258" y="232509"/>
                    <a:pt x="138230" y="229916"/>
                  </a:cubicBezTo>
                  <a:cubicBezTo>
                    <a:pt x="132272" y="227252"/>
                    <a:pt x="126103" y="224729"/>
                    <a:pt x="119794" y="222275"/>
                  </a:cubicBezTo>
                  <a:lnTo>
                    <a:pt x="87620" y="210149"/>
                  </a:lnTo>
                  <a:close/>
                  <a:moveTo>
                    <a:pt x="408311" y="392189"/>
                  </a:moveTo>
                  <a:cubicBezTo>
                    <a:pt x="386160" y="392189"/>
                    <a:pt x="366884" y="388544"/>
                    <a:pt x="350551" y="381394"/>
                  </a:cubicBezTo>
                  <a:cubicBezTo>
                    <a:pt x="334219" y="374174"/>
                    <a:pt x="320620" y="364150"/>
                    <a:pt x="309895" y="351323"/>
                  </a:cubicBezTo>
                  <a:cubicBezTo>
                    <a:pt x="299171" y="338495"/>
                    <a:pt x="291040" y="323424"/>
                    <a:pt x="285642" y="306181"/>
                  </a:cubicBezTo>
                  <a:cubicBezTo>
                    <a:pt x="280175" y="288937"/>
                    <a:pt x="277441" y="270291"/>
                    <a:pt x="277441" y="250244"/>
                  </a:cubicBezTo>
                  <a:cubicBezTo>
                    <a:pt x="277441" y="230196"/>
                    <a:pt x="280175" y="211340"/>
                    <a:pt x="285642" y="193746"/>
                  </a:cubicBezTo>
                  <a:cubicBezTo>
                    <a:pt x="291110" y="176152"/>
                    <a:pt x="299171" y="160941"/>
                    <a:pt x="309895" y="148113"/>
                  </a:cubicBezTo>
                  <a:cubicBezTo>
                    <a:pt x="320620" y="135286"/>
                    <a:pt x="334149" y="125122"/>
                    <a:pt x="350551" y="117762"/>
                  </a:cubicBezTo>
                  <a:cubicBezTo>
                    <a:pt x="366884" y="110402"/>
                    <a:pt x="386160" y="106687"/>
                    <a:pt x="408311" y="106687"/>
                  </a:cubicBezTo>
                  <a:cubicBezTo>
                    <a:pt x="430461" y="106687"/>
                    <a:pt x="449808" y="110402"/>
                    <a:pt x="466350" y="117762"/>
                  </a:cubicBezTo>
                  <a:cubicBezTo>
                    <a:pt x="482893" y="125122"/>
                    <a:pt x="496632" y="135286"/>
                    <a:pt x="507497" y="148113"/>
                  </a:cubicBezTo>
                  <a:cubicBezTo>
                    <a:pt x="518362" y="160941"/>
                    <a:pt x="526493" y="176152"/>
                    <a:pt x="531750" y="193746"/>
                  </a:cubicBezTo>
                  <a:cubicBezTo>
                    <a:pt x="537007" y="211340"/>
                    <a:pt x="539671" y="230196"/>
                    <a:pt x="539671" y="250244"/>
                  </a:cubicBezTo>
                  <a:cubicBezTo>
                    <a:pt x="539671" y="270291"/>
                    <a:pt x="537007" y="288937"/>
                    <a:pt x="531750" y="306181"/>
                  </a:cubicBezTo>
                  <a:cubicBezTo>
                    <a:pt x="526493" y="323424"/>
                    <a:pt x="518362" y="338495"/>
                    <a:pt x="507497" y="351323"/>
                  </a:cubicBezTo>
                  <a:cubicBezTo>
                    <a:pt x="496562" y="364150"/>
                    <a:pt x="482893" y="374174"/>
                    <a:pt x="466350" y="381394"/>
                  </a:cubicBezTo>
                  <a:cubicBezTo>
                    <a:pt x="449808" y="388614"/>
                    <a:pt x="430461" y="392189"/>
                    <a:pt x="408311" y="392189"/>
                  </a:cubicBezTo>
                  <a:moveTo>
                    <a:pt x="408311" y="335200"/>
                  </a:moveTo>
                  <a:cubicBezTo>
                    <a:pt x="428008" y="335200"/>
                    <a:pt x="442167" y="327910"/>
                    <a:pt x="450789" y="313330"/>
                  </a:cubicBezTo>
                  <a:cubicBezTo>
                    <a:pt x="459411" y="298750"/>
                    <a:pt x="463687" y="277721"/>
                    <a:pt x="463687" y="250244"/>
                  </a:cubicBezTo>
                  <a:cubicBezTo>
                    <a:pt x="463687" y="222766"/>
                    <a:pt x="459411" y="201807"/>
                    <a:pt x="450789" y="187157"/>
                  </a:cubicBezTo>
                  <a:cubicBezTo>
                    <a:pt x="442167" y="172577"/>
                    <a:pt x="428008" y="165287"/>
                    <a:pt x="408311" y="165287"/>
                  </a:cubicBezTo>
                  <a:cubicBezTo>
                    <a:pt x="388614" y="165287"/>
                    <a:pt x="374945" y="172577"/>
                    <a:pt x="366323" y="187157"/>
                  </a:cubicBezTo>
                  <a:cubicBezTo>
                    <a:pt x="357701" y="201737"/>
                    <a:pt x="353425" y="222766"/>
                    <a:pt x="353425" y="250244"/>
                  </a:cubicBezTo>
                  <a:cubicBezTo>
                    <a:pt x="353425" y="277721"/>
                    <a:pt x="357701" y="298750"/>
                    <a:pt x="366323" y="313330"/>
                  </a:cubicBezTo>
                  <a:cubicBezTo>
                    <a:pt x="374945" y="327910"/>
                    <a:pt x="388894" y="335200"/>
                    <a:pt x="408311" y="335200"/>
                  </a:cubicBezTo>
                  <a:moveTo>
                    <a:pt x="582991" y="113065"/>
                  </a:moveTo>
                  <a:cubicBezTo>
                    <a:pt x="588248" y="112014"/>
                    <a:pt x="593295" y="111243"/>
                    <a:pt x="598061" y="110682"/>
                  </a:cubicBezTo>
                  <a:cubicBezTo>
                    <a:pt x="602828" y="110121"/>
                    <a:pt x="608015" y="109911"/>
                    <a:pt x="613623" y="109911"/>
                  </a:cubicBezTo>
                  <a:cubicBezTo>
                    <a:pt x="618880" y="109911"/>
                    <a:pt x="624067" y="110261"/>
                    <a:pt x="629184" y="110962"/>
                  </a:cubicBezTo>
                  <a:cubicBezTo>
                    <a:pt x="634301" y="111663"/>
                    <a:pt x="639278" y="112575"/>
                    <a:pt x="644255" y="113626"/>
                  </a:cubicBezTo>
                  <a:cubicBezTo>
                    <a:pt x="645306" y="115379"/>
                    <a:pt x="646287" y="117902"/>
                    <a:pt x="647199" y="121267"/>
                  </a:cubicBezTo>
                  <a:cubicBezTo>
                    <a:pt x="648040" y="124631"/>
                    <a:pt x="648881" y="128136"/>
                    <a:pt x="649582" y="131781"/>
                  </a:cubicBezTo>
                  <a:cubicBezTo>
                    <a:pt x="650283" y="135496"/>
                    <a:pt x="650914" y="139141"/>
                    <a:pt x="651405" y="142856"/>
                  </a:cubicBezTo>
                  <a:cubicBezTo>
                    <a:pt x="651965" y="146571"/>
                    <a:pt x="652386" y="149656"/>
                    <a:pt x="652736" y="152109"/>
                  </a:cubicBezTo>
                  <a:cubicBezTo>
                    <a:pt x="660447" y="141244"/>
                    <a:pt x="669980" y="131431"/>
                    <a:pt x="681265" y="122809"/>
                  </a:cubicBezTo>
                  <a:cubicBezTo>
                    <a:pt x="692551" y="114187"/>
                    <a:pt x="706570" y="109911"/>
                    <a:pt x="723463" y="109911"/>
                  </a:cubicBezTo>
                  <a:cubicBezTo>
                    <a:pt x="726968" y="109911"/>
                    <a:pt x="731034" y="110121"/>
                    <a:pt x="735590" y="110402"/>
                  </a:cubicBezTo>
                  <a:cubicBezTo>
                    <a:pt x="740146" y="110752"/>
                    <a:pt x="743511" y="111313"/>
                    <a:pt x="745614" y="112014"/>
                  </a:cubicBezTo>
                  <a:cubicBezTo>
                    <a:pt x="746315" y="115519"/>
                    <a:pt x="746876" y="119584"/>
                    <a:pt x="747226" y="124141"/>
                  </a:cubicBezTo>
                  <a:cubicBezTo>
                    <a:pt x="747577" y="128697"/>
                    <a:pt x="747787" y="133463"/>
                    <a:pt x="747787" y="138370"/>
                  </a:cubicBezTo>
                  <a:cubicBezTo>
                    <a:pt x="747787" y="144328"/>
                    <a:pt x="747506" y="150847"/>
                    <a:pt x="747016" y="157927"/>
                  </a:cubicBezTo>
                  <a:cubicBezTo>
                    <a:pt x="746455" y="164937"/>
                    <a:pt x="745544" y="171666"/>
                    <a:pt x="744142" y="177974"/>
                  </a:cubicBezTo>
                  <a:cubicBezTo>
                    <a:pt x="740287" y="177274"/>
                    <a:pt x="735941" y="176923"/>
                    <a:pt x="731244" y="176923"/>
                  </a:cubicBezTo>
                  <a:lnTo>
                    <a:pt x="722552" y="176923"/>
                  </a:lnTo>
                  <a:cubicBezTo>
                    <a:pt x="716594" y="176923"/>
                    <a:pt x="709865" y="177554"/>
                    <a:pt x="702505" y="178745"/>
                  </a:cubicBezTo>
                  <a:cubicBezTo>
                    <a:pt x="695145" y="180007"/>
                    <a:pt x="688065" y="183232"/>
                    <a:pt x="681406" y="188489"/>
                  </a:cubicBezTo>
                  <a:cubicBezTo>
                    <a:pt x="674746" y="193746"/>
                    <a:pt x="669209" y="201667"/>
                    <a:pt x="664793" y="212251"/>
                  </a:cubicBezTo>
                  <a:cubicBezTo>
                    <a:pt x="660377" y="222836"/>
                    <a:pt x="658204" y="237556"/>
                    <a:pt x="658204" y="256552"/>
                  </a:cubicBezTo>
                  <a:lnTo>
                    <a:pt x="658204" y="386371"/>
                  </a:lnTo>
                  <a:cubicBezTo>
                    <a:pt x="651895" y="387422"/>
                    <a:pt x="645516" y="388123"/>
                    <a:pt x="639208" y="388474"/>
                  </a:cubicBezTo>
                  <a:cubicBezTo>
                    <a:pt x="632899" y="388824"/>
                    <a:pt x="626731" y="389034"/>
                    <a:pt x="620772" y="389034"/>
                  </a:cubicBezTo>
                  <a:cubicBezTo>
                    <a:pt x="614814" y="389034"/>
                    <a:pt x="608716" y="388824"/>
                    <a:pt x="602547" y="388474"/>
                  </a:cubicBezTo>
                  <a:cubicBezTo>
                    <a:pt x="596379" y="388123"/>
                    <a:pt x="590000" y="387422"/>
                    <a:pt x="583271" y="386371"/>
                  </a:cubicBezTo>
                  <a:lnTo>
                    <a:pt x="583271" y="112995"/>
                  </a:lnTo>
                  <a:close/>
                  <a:moveTo>
                    <a:pt x="910200" y="206433"/>
                  </a:moveTo>
                  <a:cubicBezTo>
                    <a:pt x="910200" y="197952"/>
                    <a:pt x="908798" y="191153"/>
                    <a:pt x="905994" y="185825"/>
                  </a:cubicBezTo>
                  <a:cubicBezTo>
                    <a:pt x="903190" y="180568"/>
                    <a:pt x="899335" y="176432"/>
                    <a:pt x="894358" y="173418"/>
                  </a:cubicBezTo>
                  <a:cubicBezTo>
                    <a:pt x="889451" y="170404"/>
                    <a:pt x="883353" y="168371"/>
                    <a:pt x="876133" y="167320"/>
                  </a:cubicBezTo>
                  <a:cubicBezTo>
                    <a:pt x="868913" y="166268"/>
                    <a:pt x="860922" y="165708"/>
                    <a:pt x="852090" y="165708"/>
                  </a:cubicBezTo>
                  <a:cubicBezTo>
                    <a:pt x="833094" y="165708"/>
                    <a:pt x="812836" y="169423"/>
                    <a:pt x="791387" y="176783"/>
                  </a:cubicBezTo>
                  <a:cubicBezTo>
                    <a:pt x="786480" y="167600"/>
                    <a:pt x="782765" y="159048"/>
                    <a:pt x="780311" y="150917"/>
                  </a:cubicBezTo>
                  <a:cubicBezTo>
                    <a:pt x="777858" y="142856"/>
                    <a:pt x="776596" y="133183"/>
                    <a:pt x="776596" y="121897"/>
                  </a:cubicBezTo>
                  <a:cubicBezTo>
                    <a:pt x="792088" y="116640"/>
                    <a:pt x="807579" y="112785"/>
                    <a:pt x="823070" y="110261"/>
                  </a:cubicBezTo>
                  <a:cubicBezTo>
                    <a:pt x="838561" y="107808"/>
                    <a:pt x="853001" y="106546"/>
                    <a:pt x="866319" y="106546"/>
                  </a:cubicBezTo>
                  <a:cubicBezTo>
                    <a:pt x="902910" y="106546"/>
                    <a:pt x="931509" y="115308"/>
                    <a:pt x="952047" y="132903"/>
                  </a:cubicBezTo>
                  <a:cubicBezTo>
                    <a:pt x="972656" y="150497"/>
                    <a:pt x="982890" y="178605"/>
                    <a:pt x="982890" y="217369"/>
                  </a:cubicBezTo>
                  <a:lnTo>
                    <a:pt x="982890" y="375716"/>
                  </a:lnTo>
                  <a:cubicBezTo>
                    <a:pt x="970553" y="379571"/>
                    <a:pt x="955622" y="383286"/>
                    <a:pt x="938028" y="386791"/>
                  </a:cubicBezTo>
                  <a:cubicBezTo>
                    <a:pt x="920434" y="390296"/>
                    <a:pt x="900526" y="392048"/>
                    <a:pt x="878376" y="392048"/>
                  </a:cubicBezTo>
                  <a:cubicBezTo>
                    <a:pt x="860431" y="392048"/>
                    <a:pt x="843959" y="390436"/>
                    <a:pt x="829028" y="387282"/>
                  </a:cubicBezTo>
                  <a:cubicBezTo>
                    <a:pt x="814098" y="384128"/>
                    <a:pt x="801200" y="378800"/>
                    <a:pt x="790475" y="371440"/>
                  </a:cubicBezTo>
                  <a:cubicBezTo>
                    <a:pt x="779751" y="364080"/>
                    <a:pt x="771479" y="354547"/>
                    <a:pt x="765661" y="342911"/>
                  </a:cubicBezTo>
                  <a:cubicBezTo>
                    <a:pt x="759843" y="331275"/>
                    <a:pt x="756969" y="317046"/>
                    <a:pt x="756969" y="300152"/>
                  </a:cubicBezTo>
                  <a:cubicBezTo>
                    <a:pt x="756969" y="283259"/>
                    <a:pt x="760544" y="269100"/>
                    <a:pt x="767764" y="257674"/>
                  </a:cubicBezTo>
                  <a:cubicBezTo>
                    <a:pt x="774984" y="246248"/>
                    <a:pt x="784307" y="237066"/>
                    <a:pt x="795733" y="230266"/>
                  </a:cubicBezTo>
                  <a:cubicBezTo>
                    <a:pt x="807158" y="223397"/>
                    <a:pt x="819916" y="218490"/>
                    <a:pt x="834005" y="215476"/>
                  </a:cubicBezTo>
                  <a:cubicBezTo>
                    <a:pt x="848095" y="212532"/>
                    <a:pt x="862184" y="210990"/>
                    <a:pt x="876203" y="210990"/>
                  </a:cubicBezTo>
                  <a:cubicBezTo>
                    <a:pt x="886437" y="210990"/>
                    <a:pt x="897652" y="211551"/>
                    <a:pt x="909989" y="212602"/>
                  </a:cubicBezTo>
                  <a:lnTo>
                    <a:pt x="909989" y="206293"/>
                  </a:lnTo>
                  <a:close/>
                  <a:moveTo>
                    <a:pt x="910200" y="260828"/>
                  </a:moveTo>
                  <a:cubicBezTo>
                    <a:pt x="905994" y="260127"/>
                    <a:pt x="901368" y="259496"/>
                    <a:pt x="896461" y="259006"/>
                  </a:cubicBezTo>
                  <a:cubicBezTo>
                    <a:pt x="891554" y="258445"/>
                    <a:pt x="887138" y="258235"/>
                    <a:pt x="883283" y="258235"/>
                  </a:cubicBezTo>
                  <a:cubicBezTo>
                    <a:pt x="866039" y="258235"/>
                    <a:pt x="852441" y="261319"/>
                    <a:pt x="842417" y="267487"/>
                  </a:cubicBezTo>
                  <a:cubicBezTo>
                    <a:pt x="832393" y="273656"/>
                    <a:pt x="827346" y="283610"/>
                    <a:pt x="827346" y="297278"/>
                  </a:cubicBezTo>
                  <a:cubicBezTo>
                    <a:pt x="827346" y="306461"/>
                    <a:pt x="829309" y="313471"/>
                    <a:pt x="833164" y="318377"/>
                  </a:cubicBezTo>
                  <a:cubicBezTo>
                    <a:pt x="837019" y="323284"/>
                    <a:pt x="841716" y="326929"/>
                    <a:pt x="847183" y="329172"/>
                  </a:cubicBezTo>
                  <a:cubicBezTo>
                    <a:pt x="852651" y="331485"/>
                    <a:pt x="858469" y="332887"/>
                    <a:pt x="864567" y="333378"/>
                  </a:cubicBezTo>
                  <a:cubicBezTo>
                    <a:pt x="870736" y="333939"/>
                    <a:pt x="876063" y="334149"/>
                    <a:pt x="880689" y="334149"/>
                  </a:cubicBezTo>
                  <a:cubicBezTo>
                    <a:pt x="885947" y="334149"/>
                    <a:pt x="891274" y="333728"/>
                    <a:pt x="896531" y="332817"/>
                  </a:cubicBezTo>
                  <a:cubicBezTo>
                    <a:pt x="901788" y="331906"/>
                    <a:pt x="906345" y="331135"/>
                    <a:pt x="910270" y="330434"/>
                  </a:cubicBezTo>
                  <a:lnTo>
                    <a:pt x="910270" y="260758"/>
                  </a:lnTo>
                  <a:close/>
                </a:path>
              </a:pathLst>
            </a:custGeom>
            <a:solidFill>
              <a:srgbClr val="FFFFFF"/>
            </a:solidFill>
            <a:ln w="70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14">
              <a:extLst>
                <a:ext uri="{FF2B5EF4-FFF2-40B4-BE49-F238E27FC236}">
                  <a16:creationId xmlns:a16="http://schemas.microsoft.com/office/drawing/2014/main" id="{B750E7EB-8A7A-79E2-4464-6B9E12561039}"/>
                </a:ext>
              </a:extLst>
            </p:cNvPr>
            <p:cNvGrpSpPr/>
            <p:nvPr/>
          </p:nvGrpSpPr>
          <p:grpSpPr>
            <a:xfrm>
              <a:off x="1277478" y="5756643"/>
              <a:ext cx="1091258" cy="81031"/>
              <a:chOff x="1277478" y="5756643"/>
              <a:chExt cx="1091258" cy="81031"/>
            </a:xfrm>
            <a:solidFill>
              <a:srgbClr val="FFFFFF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13FEDA3-5737-A02C-8F0E-75CAE64D337A}"/>
                  </a:ext>
                </a:extLst>
              </p:cNvPr>
              <p:cNvSpPr/>
              <p:nvPr/>
            </p:nvSpPr>
            <p:spPr>
              <a:xfrm>
                <a:off x="1277478" y="5756643"/>
                <a:ext cx="103882" cy="79489"/>
              </a:xfrm>
              <a:custGeom>
                <a:avLst/>
                <a:gdLst>
                  <a:gd name="connsiteX0" fmla="*/ 52011 w 103882"/>
                  <a:gd name="connsiteY0" fmla="*/ 18155 h 79489"/>
                  <a:gd name="connsiteX1" fmla="*/ 35539 w 103882"/>
                  <a:gd name="connsiteY1" fmla="*/ 79489 h 79489"/>
                  <a:gd name="connsiteX2" fmla="*/ 22781 w 103882"/>
                  <a:gd name="connsiteY2" fmla="*/ 79489 h 79489"/>
                  <a:gd name="connsiteX3" fmla="*/ 0 w 103882"/>
                  <a:gd name="connsiteY3" fmla="*/ 0 h 79489"/>
                  <a:gd name="connsiteX4" fmla="*/ 13318 w 103882"/>
                  <a:gd name="connsiteY4" fmla="*/ 0 h 79489"/>
                  <a:gd name="connsiteX5" fmla="*/ 29791 w 103882"/>
                  <a:gd name="connsiteY5" fmla="*/ 63717 h 79489"/>
                  <a:gd name="connsiteX6" fmla="*/ 47175 w 103882"/>
                  <a:gd name="connsiteY6" fmla="*/ 0 h 79489"/>
                  <a:gd name="connsiteX7" fmla="*/ 56848 w 103882"/>
                  <a:gd name="connsiteY7" fmla="*/ 0 h 79489"/>
                  <a:gd name="connsiteX8" fmla="*/ 74092 w 103882"/>
                  <a:gd name="connsiteY8" fmla="*/ 63717 h 79489"/>
                  <a:gd name="connsiteX9" fmla="*/ 90564 w 103882"/>
                  <a:gd name="connsiteY9" fmla="*/ 0 h 79489"/>
                  <a:gd name="connsiteX10" fmla="*/ 103883 w 103882"/>
                  <a:gd name="connsiteY10" fmla="*/ 0 h 79489"/>
                  <a:gd name="connsiteX11" fmla="*/ 81242 w 103882"/>
                  <a:gd name="connsiteY11" fmla="*/ 79489 h 79489"/>
                  <a:gd name="connsiteX12" fmla="*/ 68484 w 103882"/>
                  <a:gd name="connsiteY12" fmla="*/ 79489 h 79489"/>
                  <a:gd name="connsiteX13" fmla="*/ 51941 w 103882"/>
                  <a:gd name="connsiteY13" fmla="*/ 18155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3882" h="79489">
                    <a:moveTo>
                      <a:pt x="52011" y="18155"/>
                    </a:moveTo>
                    <a:lnTo>
                      <a:pt x="35539" y="79489"/>
                    </a:lnTo>
                    <a:lnTo>
                      <a:pt x="22781" y="79489"/>
                    </a:lnTo>
                    <a:lnTo>
                      <a:pt x="0" y="0"/>
                    </a:lnTo>
                    <a:lnTo>
                      <a:pt x="13318" y="0"/>
                    </a:lnTo>
                    <a:lnTo>
                      <a:pt x="29791" y="63717"/>
                    </a:lnTo>
                    <a:lnTo>
                      <a:pt x="47175" y="0"/>
                    </a:lnTo>
                    <a:lnTo>
                      <a:pt x="56848" y="0"/>
                    </a:lnTo>
                    <a:lnTo>
                      <a:pt x="74092" y="63717"/>
                    </a:lnTo>
                    <a:lnTo>
                      <a:pt x="90564" y="0"/>
                    </a:lnTo>
                    <a:lnTo>
                      <a:pt x="103883" y="0"/>
                    </a:lnTo>
                    <a:lnTo>
                      <a:pt x="81242" y="79489"/>
                    </a:lnTo>
                    <a:lnTo>
                      <a:pt x="68484" y="79489"/>
                    </a:lnTo>
                    <a:lnTo>
                      <a:pt x="51941" y="18155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989B7A0-FBC0-E9A3-D9CE-786B196688F1}"/>
                  </a:ext>
                </a:extLst>
              </p:cNvPr>
              <p:cNvSpPr/>
              <p:nvPr/>
            </p:nvSpPr>
            <p:spPr>
              <a:xfrm>
                <a:off x="1391385" y="5756643"/>
                <a:ext cx="49557" cy="79489"/>
              </a:xfrm>
              <a:custGeom>
                <a:avLst/>
                <a:gdLst>
                  <a:gd name="connsiteX0" fmla="*/ 38833 w 49557"/>
                  <a:gd name="connsiteY0" fmla="*/ 42478 h 79489"/>
                  <a:gd name="connsiteX1" fmla="*/ 26566 w 49557"/>
                  <a:gd name="connsiteY1" fmla="*/ 30071 h 79489"/>
                  <a:gd name="connsiteX2" fmla="*/ 10725 w 49557"/>
                  <a:gd name="connsiteY2" fmla="*/ 38413 h 79489"/>
                  <a:gd name="connsiteX3" fmla="*/ 10725 w 49557"/>
                  <a:gd name="connsiteY3" fmla="*/ 79489 h 79489"/>
                  <a:gd name="connsiteX4" fmla="*/ 0 w 49557"/>
                  <a:gd name="connsiteY4" fmla="*/ 79489 h 79489"/>
                  <a:gd name="connsiteX5" fmla="*/ 0 w 49557"/>
                  <a:gd name="connsiteY5" fmla="*/ 0 h 79489"/>
                  <a:gd name="connsiteX6" fmla="*/ 10725 w 49557"/>
                  <a:gd name="connsiteY6" fmla="*/ 0 h 79489"/>
                  <a:gd name="connsiteX7" fmla="*/ 10725 w 49557"/>
                  <a:gd name="connsiteY7" fmla="*/ 30001 h 79489"/>
                  <a:gd name="connsiteX8" fmla="*/ 31123 w 49557"/>
                  <a:gd name="connsiteY8" fmla="*/ 20468 h 79489"/>
                  <a:gd name="connsiteX9" fmla="*/ 49558 w 49557"/>
                  <a:gd name="connsiteY9" fmla="*/ 38833 h 79489"/>
                  <a:gd name="connsiteX10" fmla="*/ 49558 w 49557"/>
                  <a:gd name="connsiteY10" fmla="*/ 79489 h 79489"/>
                  <a:gd name="connsiteX11" fmla="*/ 38833 w 49557"/>
                  <a:gd name="connsiteY11" fmla="*/ 79489 h 79489"/>
                  <a:gd name="connsiteX12" fmla="*/ 38833 w 49557"/>
                  <a:gd name="connsiteY12" fmla="*/ 42408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7" h="79489">
                    <a:moveTo>
                      <a:pt x="38833" y="42478"/>
                    </a:moveTo>
                    <a:cubicBezTo>
                      <a:pt x="38833" y="32945"/>
                      <a:pt x="33927" y="30071"/>
                      <a:pt x="26566" y="30071"/>
                    </a:cubicBezTo>
                    <a:cubicBezTo>
                      <a:pt x="19907" y="30071"/>
                      <a:pt x="13809" y="34137"/>
                      <a:pt x="10725" y="38413"/>
                    </a:cubicBezTo>
                    <a:lnTo>
                      <a:pt x="10725" y="79489"/>
                    </a:lnTo>
                    <a:lnTo>
                      <a:pt x="0" y="79489"/>
                    </a:ln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0001"/>
                    </a:lnTo>
                    <a:cubicBezTo>
                      <a:pt x="14510" y="25375"/>
                      <a:pt x="22291" y="20468"/>
                      <a:pt x="31123" y="20468"/>
                    </a:cubicBezTo>
                    <a:cubicBezTo>
                      <a:pt x="43390" y="20468"/>
                      <a:pt x="49558" y="26637"/>
                      <a:pt x="49558" y="38833"/>
                    </a:cubicBezTo>
                    <a:lnTo>
                      <a:pt x="49558" y="79489"/>
                    </a:lnTo>
                    <a:lnTo>
                      <a:pt x="38833" y="79489"/>
                    </a:lnTo>
                    <a:lnTo>
                      <a:pt x="38833" y="4240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5F137EE-BDF3-23BB-FC33-0E551E7EB1E2}"/>
                  </a:ext>
                </a:extLst>
              </p:cNvPr>
              <p:cNvSpPr/>
              <p:nvPr/>
            </p:nvSpPr>
            <p:spPr>
              <a:xfrm>
                <a:off x="1454471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3B2FC63-8461-A819-096E-A5FC8CF2CD71}"/>
                  </a:ext>
                </a:extLst>
              </p:cNvPr>
              <p:cNvSpPr/>
              <p:nvPr/>
            </p:nvSpPr>
            <p:spPr>
              <a:xfrm>
                <a:off x="1524848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8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6859882-F14C-1779-D84A-F9932D8767A2}"/>
                  </a:ext>
                </a:extLst>
              </p:cNvPr>
              <p:cNvSpPr/>
              <p:nvPr/>
            </p:nvSpPr>
            <p:spPr>
              <a:xfrm>
                <a:off x="1561438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6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59D140B-FE57-814A-EBE8-9E11776ECC37}"/>
                  </a:ext>
                </a:extLst>
              </p:cNvPr>
              <p:cNvSpPr/>
              <p:nvPr/>
            </p:nvSpPr>
            <p:spPr>
              <a:xfrm>
                <a:off x="1657540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3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2 w 47174"/>
                  <a:gd name="connsiteY6" fmla="*/ 8201 h 60423"/>
                  <a:gd name="connsiteX7" fmla="*/ 40726 w 47174"/>
                  <a:gd name="connsiteY7" fmla="*/ 15702 h 60423"/>
                  <a:gd name="connsiteX8" fmla="*/ 23692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3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2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2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BE62BAF-D69E-5A00-FC81-66B2F1741600}"/>
                  </a:ext>
                </a:extLst>
              </p:cNvPr>
              <p:cNvSpPr/>
              <p:nvPr/>
            </p:nvSpPr>
            <p:spPr>
              <a:xfrm>
                <a:off x="171095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4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4" y="62876"/>
                    </a:cubicBezTo>
                    <a:lnTo>
                      <a:pt x="34417" y="71008"/>
                    </a:lnTo>
                    <a:cubicBezTo>
                      <a:pt x="32174" y="73181"/>
                      <a:pt x="28810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5018286-03D2-9E2E-0C30-DACA7E3E14DD}"/>
                  </a:ext>
                </a:extLst>
              </p:cNvPr>
              <p:cNvSpPr/>
              <p:nvPr/>
            </p:nvSpPr>
            <p:spPr>
              <a:xfrm>
                <a:off x="1754834" y="5778583"/>
                <a:ext cx="49558" cy="59021"/>
              </a:xfrm>
              <a:custGeom>
                <a:avLst/>
                <a:gdLst>
                  <a:gd name="connsiteX0" fmla="*/ 38833 w 49558"/>
                  <a:gd name="connsiteY0" fmla="*/ 49698 h 59021"/>
                  <a:gd name="connsiteX1" fmla="*/ 18365 w 49558"/>
                  <a:gd name="connsiteY1" fmla="*/ 59021 h 59021"/>
                  <a:gd name="connsiteX2" fmla="*/ 0 w 49558"/>
                  <a:gd name="connsiteY2" fmla="*/ 40656 h 59021"/>
                  <a:gd name="connsiteX3" fmla="*/ 0 w 49558"/>
                  <a:gd name="connsiteY3" fmla="*/ 0 h 59021"/>
                  <a:gd name="connsiteX4" fmla="*/ 10725 w 49558"/>
                  <a:gd name="connsiteY4" fmla="*/ 0 h 59021"/>
                  <a:gd name="connsiteX5" fmla="*/ 10725 w 49558"/>
                  <a:gd name="connsiteY5" fmla="*/ 37081 h 59021"/>
                  <a:gd name="connsiteX6" fmla="*/ 22851 w 49558"/>
                  <a:gd name="connsiteY6" fmla="*/ 49488 h 59021"/>
                  <a:gd name="connsiteX7" fmla="*/ 38833 w 49558"/>
                  <a:gd name="connsiteY7" fmla="*/ 41357 h 59021"/>
                  <a:gd name="connsiteX8" fmla="*/ 38833 w 49558"/>
                  <a:gd name="connsiteY8" fmla="*/ 0 h 59021"/>
                  <a:gd name="connsiteX9" fmla="*/ 49558 w 49558"/>
                  <a:gd name="connsiteY9" fmla="*/ 0 h 59021"/>
                  <a:gd name="connsiteX10" fmla="*/ 49558 w 49558"/>
                  <a:gd name="connsiteY10" fmla="*/ 57549 h 59021"/>
                  <a:gd name="connsiteX11" fmla="*/ 38833 w 49558"/>
                  <a:gd name="connsiteY11" fmla="*/ 57549 h 59021"/>
                  <a:gd name="connsiteX12" fmla="*/ 38833 w 49558"/>
                  <a:gd name="connsiteY12" fmla="*/ 49698 h 59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9021">
                    <a:moveTo>
                      <a:pt x="38833" y="49698"/>
                    </a:moveTo>
                    <a:cubicBezTo>
                      <a:pt x="34417" y="54465"/>
                      <a:pt x="27127" y="59021"/>
                      <a:pt x="18365" y="59021"/>
                    </a:cubicBezTo>
                    <a:cubicBezTo>
                      <a:pt x="6098" y="59021"/>
                      <a:pt x="0" y="52853"/>
                      <a:pt x="0" y="40656"/>
                    </a:cubicBez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7081"/>
                    </a:lnTo>
                    <a:cubicBezTo>
                      <a:pt x="10725" y="46614"/>
                      <a:pt x="15491" y="49488"/>
                      <a:pt x="22851" y="49488"/>
                    </a:cubicBezTo>
                    <a:cubicBezTo>
                      <a:pt x="29511" y="49488"/>
                      <a:pt x="35609" y="45703"/>
                      <a:pt x="38833" y="41357"/>
                    </a:cubicBezTo>
                    <a:lnTo>
                      <a:pt x="38833" y="0"/>
                    </a:lnTo>
                    <a:lnTo>
                      <a:pt x="49558" y="0"/>
                    </a:lnTo>
                    <a:lnTo>
                      <a:pt x="49558" y="57549"/>
                    </a:lnTo>
                    <a:lnTo>
                      <a:pt x="38833" y="57549"/>
                    </a:lnTo>
                    <a:lnTo>
                      <a:pt x="38833" y="4969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1198209-B1EA-1549-1FC8-80C697D51DE1}"/>
                  </a:ext>
                </a:extLst>
              </p:cNvPr>
              <p:cNvSpPr/>
              <p:nvPr/>
            </p:nvSpPr>
            <p:spPr>
              <a:xfrm>
                <a:off x="1817850" y="5756643"/>
                <a:ext cx="55305" cy="80961"/>
              </a:xfrm>
              <a:custGeom>
                <a:avLst/>
                <a:gdLst>
                  <a:gd name="connsiteX0" fmla="*/ 44581 w 55305"/>
                  <a:gd name="connsiteY0" fmla="*/ 71288 h 80961"/>
                  <a:gd name="connsiteX1" fmla="*/ 25725 w 55305"/>
                  <a:gd name="connsiteY1" fmla="*/ 80961 h 80961"/>
                  <a:gd name="connsiteX2" fmla="*/ 0 w 55305"/>
                  <a:gd name="connsiteY2" fmla="*/ 50820 h 80961"/>
                  <a:gd name="connsiteX3" fmla="*/ 25725 w 55305"/>
                  <a:gd name="connsiteY3" fmla="*/ 20538 h 80961"/>
                  <a:gd name="connsiteX4" fmla="*/ 44581 w 55305"/>
                  <a:gd name="connsiteY4" fmla="*/ 30282 h 80961"/>
                  <a:gd name="connsiteX5" fmla="*/ 44581 w 55305"/>
                  <a:gd name="connsiteY5" fmla="*/ 0 h 80961"/>
                  <a:gd name="connsiteX6" fmla="*/ 55306 w 55305"/>
                  <a:gd name="connsiteY6" fmla="*/ 0 h 80961"/>
                  <a:gd name="connsiteX7" fmla="*/ 55306 w 55305"/>
                  <a:gd name="connsiteY7" fmla="*/ 79489 h 80961"/>
                  <a:gd name="connsiteX8" fmla="*/ 44581 w 55305"/>
                  <a:gd name="connsiteY8" fmla="*/ 79489 h 80961"/>
                  <a:gd name="connsiteX9" fmla="*/ 44581 w 55305"/>
                  <a:gd name="connsiteY9" fmla="*/ 71288 h 80961"/>
                  <a:gd name="connsiteX10" fmla="*/ 44581 w 55305"/>
                  <a:gd name="connsiteY10" fmla="*/ 38553 h 80961"/>
                  <a:gd name="connsiteX11" fmla="*/ 28599 w 55305"/>
                  <a:gd name="connsiteY11" fmla="*/ 30071 h 80961"/>
                  <a:gd name="connsiteX12" fmla="*/ 11215 w 55305"/>
                  <a:gd name="connsiteY12" fmla="*/ 50820 h 80961"/>
                  <a:gd name="connsiteX13" fmla="*/ 28599 w 55305"/>
                  <a:gd name="connsiteY13" fmla="*/ 71428 h 80961"/>
                  <a:gd name="connsiteX14" fmla="*/ 44581 w 55305"/>
                  <a:gd name="connsiteY14" fmla="*/ 63087 h 80961"/>
                  <a:gd name="connsiteX15" fmla="*/ 44581 w 55305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5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5" y="30071"/>
                      <a:pt x="11215" y="38763"/>
                      <a:pt x="11215" y="50820"/>
                    </a:cubicBezTo>
                    <a:cubicBezTo>
                      <a:pt x="11215" y="62876"/>
                      <a:pt x="17875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672843F-0E0A-8516-594A-219B28EA5FF7}"/>
                  </a:ext>
                </a:extLst>
              </p:cNvPr>
              <p:cNvSpPr/>
              <p:nvPr/>
            </p:nvSpPr>
            <p:spPr>
              <a:xfrm>
                <a:off x="1886685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495C7FC-C123-9919-1CB0-3A0696E2ACAE}"/>
                  </a:ext>
                </a:extLst>
              </p:cNvPr>
              <p:cNvSpPr/>
              <p:nvPr/>
            </p:nvSpPr>
            <p:spPr>
              <a:xfrm>
                <a:off x="1957061" y="5777182"/>
                <a:ext cx="49558" cy="58950"/>
              </a:xfrm>
              <a:custGeom>
                <a:avLst/>
                <a:gdLst>
                  <a:gd name="connsiteX0" fmla="*/ 38833 w 49558"/>
                  <a:gd name="connsiteY0" fmla="*/ 22150 h 58950"/>
                  <a:gd name="connsiteX1" fmla="*/ 26567 w 49558"/>
                  <a:gd name="connsiteY1" fmla="*/ 9533 h 58950"/>
                  <a:gd name="connsiteX2" fmla="*/ 10725 w 49558"/>
                  <a:gd name="connsiteY2" fmla="*/ 17875 h 58950"/>
                  <a:gd name="connsiteX3" fmla="*/ 10725 w 49558"/>
                  <a:gd name="connsiteY3" fmla="*/ 58951 h 58950"/>
                  <a:gd name="connsiteX4" fmla="*/ 0 w 49558"/>
                  <a:gd name="connsiteY4" fmla="*/ 58951 h 58950"/>
                  <a:gd name="connsiteX5" fmla="*/ 0 w 49558"/>
                  <a:gd name="connsiteY5" fmla="*/ 1402 h 58950"/>
                  <a:gd name="connsiteX6" fmla="*/ 10725 w 49558"/>
                  <a:gd name="connsiteY6" fmla="*/ 1402 h 58950"/>
                  <a:gd name="connsiteX7" fmla="*/ 10725 w 49558"/>
                  <a:gd name="connsiteY7" fmla="*/ 9533 h 58950"/>
                  <a:gd name="connsiteX8" fmla="*/ 31123 w 49558"/>
                  <a:gd name="connsiteY8" fmla="*/ 0 h 58950"/>
                  <a:gd name="connsiteX9" fmla="*/ 49558 w 49558"/>
                  <a:gd name="connsiteY9" fmla="*/ 18576 h 58950"/>
                  <a:gd name="connsiteX10" fmla="*/ 49558 w 49558"/>
                  <a:gd name="connsiteY10" fmla="*/ 58951 h 58950"/>
                  <a:gd name="connsiteX11" fmla="*/ 38833 w 49558"/>
                  <a:gd name="connsiteY11" fmla="*/ 58951 h 58950"/>
                  <a:gd name="connsiteX12" fmla="*/ 38833 w 49558"/>
                  <a:gd name="connsiteY12" fmla="*/ 22150 h 5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8950">
                    <a:moveTo>
                      <a:pt x="38833" y="22150"/>
                    </a:moveTo>
                    <a:cubicBezTo>
                      <a:pt x="38833" y="12617"/>
                      <a:pt x="33927" y="9533"/>
                      <a:pt x="26567" y="9533"/>
                    </a:cubicBezTo>
                    <a:cubicBezTo>
                      <a:pt x="19907" y="9533"/>
                      <a:pt x="13809" y="13599"/>
                      <a:pt x="10725" y="17875"/>
                    </a:cubicBezTo>
                    <a:lnTo>
                      <a:pt x="10725" y="58951"/>
                    </a:lnTo>
                    <a:lnTo>
                      <a:pt x="0" y="58951"/>
                    </a:lnTo>
                    <a:lnTo>
                      <a:pt x="0" y="1402"/>
                    </a:lnTo>
                    <a:lnTo>
                      <a:pt x="10725" y="1402"/>
                    </a:lnTo>
                    <a:lnTo>
                      <a:pt x="10725" y="9533"/>
                    </a:lnTo>
                    <a:cubicBezTo>
                      <a:pt x="14510" y="4907"/>
                      <a:pt x="22150" y="0"/>
                      <a:pt x="31123" y="0"/>
                    </a:cubicBezTo>
                    <a:cubicBezTo>
                      <a:pt x="43249" y="0"/>
                      <a:pt x="49558" y="6449"/>
                      <a:pt x="49558" y="18576"/>
                    </a:cubicBezTo>
                    <a:lnTo>
                      <a:pt x="49558" y="58951"/>
                    </a:lnTo>
                    <a:lnTo>
                      <a:pt x="38833" y="58951"/>
                    </a:lnTo>
                    <a:lnTo>
                      <a:pt x="38833" y="2215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72DA8A2-2185-9798-3111-991E7CECB2D7}"/>
                  </a:ext>
                </a:extLst>
              </p:cNvPr>
              <p:cNvSpPr/>
              <p:nvPr/>
            </p:nvSpPr>
            <p:spPr>
              <a:xfrm>
                <a:off x="201622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3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3" y="62876"/>
                    </a:cubicBezTo>
                    <a:lnTo>
                      <a:pt x="34417" y="71008"/>
                    </a:lnTo>
                    <a:cubicBezTo>
                      <a:pt x="32174" y="73181"/>
                      <a:pt x="28809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E707672-7A7E-2C39-E5A4-11A9BF29BDE7}"/>
                  </a:ext>
                </a:extLst>
              </p:cNvPr>
              <p:cNvSpPr/>
              <p:nvPr/>
            </p:nvSpPr>
            <p:spPr>
              <a:xfrm>
                <a:off x="2055126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4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3 w 47174"/>
                  <a:gd name="connsiteY6" fmla="*/ 8201 h 60423"/>
                  <a:gd name="connsiteX7" fmla="*/ 40726 w 47174"/>
                  <a:gd name="connsiteY7" fmla="*/ 15702 h 60423"/>
                  <a:gd name="connsiteX8" fmla="*/ 23693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4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3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3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BD5538F-5C6A-AA55-485B-E021F24B3995}"/>
                  </a:ext>
                </a:extLst>
              </p:cNvPr>
              <p:cNvSpPr/>
              <p:nvPr/>
            </p:nvSpPr>
            <p:spPr>
              <a:xfrm>
                <a:off x="2146602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7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6F39FDD-5A7D-1D94-2E06-38688B2D3F7D}"/>
                  </a:ext>
                </a:extLst>
              </p:cNvPr>
              <p:cNvSpPr/>
              <p:nvPr/>
            </p:nvSpPr>
            <p:spPr>
              <a:xfrm>
                <a:off x="2183262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7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4DDB18E-BE01-A5AC-CE19-5927343927F9}"/>
                  </a:ext>
                </a:extLst>
              </p:cNvPr>
              <p:cNvSpPr/>
              <p:nvPr/>
            </p:nvSpPr>
            <p:spPr>
              <a:xfrm>
                <a:off x="2250204" y="5777182"/>
                <a:ext cx="49698" cy="60352"/>
              </a:xfrm>
              <a:custGeom>
                <a:avLst/>
                <a:gdLst>
                  <a:gd name="connsiteX0" fmla="*/ 38903 w 49698"/>
                  <a:gd name="connsiteY0" fmla="*/ 52642 h 60352"/>
                  <a:gd name="connsiteX1" fmla="*/ 20047 w 49698"/>
                  <a:gd name="connsiteY1" fmla="*/ 60353 h 60352"/>
                  <a:gd name="connsiteX2" fmla="*/ 0 w 49698"/>
                  <a:gd name="connsiteY2" fmla="*/ 41287 h 60352"/>
                  <a:gd name="connsiteX3" fmla="*/ 20047 w 49698"/>
                  <a:gd name="connsiteY3" fmla="*/ 22431 h 60352"/>
                  <a:gd name="connsiteX4" fmla="*/ 38903 w 49698"/>
                  <a:gd name="connsiteY4" fmla="*/ 30071 h 60352"/>
                  <a:gd name="connsiteX5" fmla="*/ 38903 w 49698"/>
                  <a:gd name="connsiteY5" fmla="*/ 20538 h 60352"/>
                  <a:gd name="connsiteX6" fmla="*/ 24814 w 49698"/>
                  <a:gd name="connsiteY6" fmla="*/ 9113 h 60352"/>
                  <a:gd name="connsiteX7" fmla="*/ 7570 w 49698"/>
                  <a:gd name="connsiteY7" fmla="*/ 16753 h 60352"/>
                  <a:gd name="connsiteX8" fmla="*/ 2944 w 49698"/>
                  <a:gd name="connsiteY8" fmla="*/ 9393 h 60352"/>
                  <a:gd name="connsiteX9" fmla="*/ 26566 w 49698"/>
                  <a:gd name="connsiteY9" fmla="*/ 0 h 60352"/>
                  <a:gd name="connsiteX10" fmla="*/ 49698 w 49698"/>
                  <a:gd name="connsiteY10" fmla="*/ 20118 h 60352"/>
                  <a:gd name="connsiteX11" fmla="*/ 49698 w 49698"/>
                  <a:gd name="connsiteY11" fmla="*/ 58951 h 60352"/>
                  <a:gd name="connsiteX12" fmla="*/ 38973 w 49698"/>
                  <a:gd name="connsiteY12" fmla="*/ 58951 h 60352"/>
                  <a:gd name="connsiteX13" fmla="*/ 38973 w 49698"/>
                  <a:gd name="connsiteY13" fmla="*/ 52642 h 60352"/>
                  <a:gd name="connsiteX14" fmla="*/ 38903 w 49698"/>
                  <a:gd name="connsiteY14" fmla="*/ 36590 h 60352"/>
                  <a:gd name="connsiteX15" fmla="*/ 24113 w 49698"/>
                  <a:gd name="connsiteY15" fmla="*/ 30071 h 60352"/>
                  <a:gd name="connsiteX16" fmla="*/ 10865 w 49698"/>
                  <a:gd name="connsiteY16" fmla="*/ 41497 h 60352"/>
                  <a:gd name="connsiteX17" fmla="*/ 24113 w 49698"/>
                  <a:gd name="connsiteY17" fmla="*/ 52923 h 60352"/>
                  <a:gd name="connsiteX18" fmla="*/ 38903 w 49698"/>
                  <a:gd name="connsiteY18" fmla="*/ 46334 h 60352"/>
                  <a:gd name="connsiteX19" fmla="*/ 38903 w 49698"/>
                  <a:gd name="connsiteY19" fmla="*/ 36590 h 6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9698" h="60352">
                    <a:moveTo>
                      <a:pt x="38903" y="52642"/>
                    </a:moveTo>
                    <a:cubicBezTo>
                      <a:pt x="34347" y="57619"/>
                      <a:pt x="27828" y="60353"/>
                      <a:pt x="20047" y="60353"/>
                    </a:cubicBezTo>
                    <a:cubicBezTo>
                      <a:pt x="10514" y="60353"/>
                      <a:pt x="0" y="53904"/>
                      <a:pt x="0" y="41287"/>
                    </a:cubicBezTo>
                    <a:cubicBezTo>
                      <a:pt x="0" y="28669"/>
                      <a:pt x="10374" y="22431"/>
                      <a:pt x="20047" y="22431"/>
                    </a:cubicBezTo>
                    <a:cubicBezTo>
                      <a:pt x="27758" y="22431"/>
                      <a:pt x="34487" y="24954"/>
                      <a:pt x="38903" y="30071"/>
                    </a:cubicBezTo>
                    <a:lnTo>
                      <a:pt x="38903" y="20538"/>
                    </a:lnTo>
                    <a:cubicBezTo>
                      <a:pt x="38903" y="13388"/>
                      <a:pt x="33085" y="9113"/>
                      <a:pt x="24814" y="9113"/>
                    </a:cubicBezTo>
                    <a:cubicBezTo>
                      <a:pt x="18225" y="9113"/>
                      <a:pt x="12687" y="11636"/>
                      <a:pt x="7570" y="16753"/>
                    </a:cubicBezTo>
                    <a:lnTo>
                      <a:pt x="2944" y="9393"/>
                    </a:lnTo>
                    <a:cubicBezTo>
                      <a:pt x="9393" y="3084"/>
                      <a:pt x="17244" y="0"/>
                      <a:pt x="26566" y="0"/>
                    </a:cubicBezTo>
                    <a:cubicBezTo>
                      <a:pt x="39043" y="0"/>
                      <a:pt x="49698" y="5468"/>
                      <a:pt x="49698" y="20118"/>
                    </a:cubicBezTo>
                    <a:lnTo>
                      <a:pt x="49698" y="58951"/>
                    </a:lnTo>
                    <a:lnTo>
                      <a:pt x="38973" y="58951"/>
                    </a:lnTo>
                    <a:lnTo>
                      <a:pt x="38973" y="52642"/>
                    </a:lnTo>
                    <a:close/>
                    <a:moveTo>
                      <a:pt x="38903" y="36590"/>
                    </a:moveTo>
                    <a:cubicBezTo>
                      <a:pt x="35679" y="32314"/>
                      <a:pt x="30071" y="30071"/>
                      <a:pt x="24113" y="30071"/>
                    </a:cubicBezTo>
                    <a:cubicBezTo>
                      <a:pt x="16402" y="30071"/>
                      <a:pt x="10865" y="34698"/>
                      <a:pt x="10865" y="41497"/>
                    </a:cubicBezTo>
                    <a:cubicBezTo>
                      <a:pt x="10865" y="48296"/>
                      <a:pt x="16332" y="52923"/>
                      <a:pt x="24113" y="52923"/>
                    </a:cubicBezTo>
                    <a:cubicBezTo>
                      <a:pt x="30071" y="52923"/>
                      <a:pt x="35679" y="50680"/>
                      <a:pt x="38903" y="46334"/>
                    </a:cubicBezTo>
                    <a:lnTo>
                      <a:pt x="38903" y="3659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27E6450-758D-6094-7A88-BA033595E527}"/>
                  </a:ext>
                </a:extLst>
              </p:cNvPr>
              <p:cNvSpPr/>
              <p:nvPr/>
            </p:nvSpPr>
            <p:spPr>
              <a:xfrm>
                <a:off x="2313431" y="5756643"/>
                <a:ext cx="55306" cy="80961"/>
              </a:xfrm>
              <a:custGeom>
                <a:avLst/>
                <a:gdLst>
                  <a:gd name="connsiteX0" fmla="*/ 44581 w 55306"/>
                  <a:gd name="connsiteY0" fmla="*/ 71288 h 80961"/>
                  <a:gd name="connsiteX1" fmla="*/ 25725 w 55306"/>
                  <a:gd name="connsiteY1" fmla="*/ 80961 h 80961"/>
                  <a:gd name="connsiteX2" fmla="*/ 0 w 55306"/>
                  <a:gd name="connsiteY2" fmla="*/ 50820 h 80961"/>
                  <a:gd name="connsiteX3" fmla="*/ 25725 w 55306"/>
                  <a:gd name="connsiteY3" fmla="*/ 20538 h 80961"/>
                  <a:gd name="connsiteX4" fmla="*/ 44581 w 55306"/>
                  <a:gd name="connsiteY4" fmla="*/ 30282 h 80961"/>
                  <a:gd name="connsiteX5" fmla="*/ 44581 w 55306"/>
                  <a:gd name="connsiteY5" fmla="*/ 0 h 80961"/>
                  <a:gd name="connsiteX6" fmla="*/ 55306 w 55306"/>
                  <a:gd name="connsiteY6" fmla="*/ 0 h 80961"/>
                  <a:gd name="connsiteX7" fmla="*/ 55306 w 55306"/>
                  <a:gd name="connsiteY7" fmla="*/ 79489 h 80961"/>
                  <a:gd name="connsiteX8" fmla="*/ 44581 w 55306"/>
                  <a:gd name="connsiteY8" fmla="*/ 79489 h 80961"/>
                  <a:gd name="connsiteX9" fmla="*/ 44581 w 55306"/>
                  <a:gd name="connsiteY9" fmla="*/ 71288 h 80961"/>
                  <a:gd name="connsiteX10" fmla="*/ 44581 w 55306"/>
                  <a:gd name="connsiteY10" fmla="*/ 38553 h 80961"/>
                  <a:gd name="connsiteX11" fmla="*/ 28599 w 55306"/>
                  <a:gd name="connsiteY11" fmla="*/ 30071 h 80961"/>
                  <a:gd name="connsiteX12" fmla="*/ 11215 w 55306"/>
                  <a:gd name="connsiteY12" fmla="*/ 50820 h 80961"/>
                  <a:gd name="connsiteX13" fmla="*/ 28599 w 55306"/>
                  <a:gd name="connsiteY13" fmla="*/ 71428 h 80961"/>
                  <a:gd name="connsiteX14" fmla="*/ 44581 w 55306"/>
                  <a:gd name="connsiteY14" fmla="*/ 63087 h 80961"/>
                  <a:gd name="connsiteX15" fmla="*/ 44581 w 55306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6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4" y="30071"/>
                      <a:pt x="11215" y="38763"/>
                      <a:pt x="11215" y="50820"/>
                    </a:cubicBezTo>
                    <a:cubicBezTo>
                      <a:pt x="11215" y="62876"/>
                      <a:pt x="17874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2" name="Text Placeholder 14">
            <a:extLst>
              <a:ext uri="{FF2B5EF4-FFF2-40B4-BE49-F238E27FC236}">
                <a16:creationId xmlns:a16="http://schemas.microsoft.com/office/drawing/2014/main" id="{989BE70A-6571-EE35-413B-465FF1718C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03850" y="5271901"/>
            <a:ext cx="8778550" cy="585218"/>
          </a:xfrm>
          <a:noFill/>
          <a:ln w="28575">
            <a:noFill/>
          </a:ln>
        </p:spPr>
        <p:txBody>
          <a:bodyPr vert="horz" lIns="0" tIns="0" rIns="0" bIns="0" rtlCol="0" anchor="ctr" anchorCtr="0">
            <a:normAutofit/>
          </a:bodyPr>
          <a:lstStyle>
            <a:lvl1pPr>
              <a:defRPr lang="en-US" sz="3200" b="0" cap="none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9210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Divider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D05DD45-90ED-B124-E8AA-04EC66084173}"/>
              </a:ext>
            </a:extLst>
          </p:cNvPr>
          <p:cNvSpPr/>
          <p:nvPr userDrawn="1"/>
        </p:nvSpPr>
        <p:spPr>
          <a:xfrm>
            <a:off x="0" y="5034158"/>
            <a:ext cx="12198096" cy="1060704"/>
          </a:xfrm>
          <a:prstGeom prst="rect">
            <a:avLst/>
          </a:prstGeom>
          <a:gradFill>
            <a:gsLst>
              <a:gs pos="23000">
                <a:schemeClr val="accent5">
                  <a:alpha val="80000"/>
                </a:schemeClr>
              </a:gs>
              <a:gs pos="100000">
                <a:schemeClr val="accent5">
                  <a:alpha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94D858-0091-2712-8F72-B31462EC2B14}"/>
              </a:ext>
            </a:extLst>
          </p:cNvPr>
          <p:cNvGrpSpPr/>
          <p:nvPr userDrawn="1"/>
        </p:nvGrpSpPr>
        <p:grpSpPr>
          <a:xfrm>
            <a:off x="501385" y="5248263"/>
            <a:ext cx="1867351" cy="632519"/>
            <a:chOff x="501385" y="5248263"/>
            <a:chExt cx="1867351" cy="632519"/>
          </a:xfrm>
        </p:grpSpPr>
        <p:grpSp>
          <p:nvGrpSpPr>
            <p:cNvPr id="16" name="Graphic 14">
              <a:extLst>
                <a:ext uri="{FF2B5EF4-FFF2-40B4-BE49-F238E27FC236}">
                  <a16:creationId xmlns:a16="http://schemas.microsoft.com/office/drawing/2014/main" id="{0A0FDE80-B0B1-BD10-6A5F-F7ECE1E32CEB}"/>
                </a:ext>
              </a:extLst>
            </p:cNvPr>
            <p:cNvGrpSpPr/>
            <p:nvPr/>
          </p:nvGrpSpPr>
          <p:grpSpPr>
            <a:xfrm>
              <a:off x="501385" y="5248263"/>
              <a:ext cx="671146" cy="632519"/>
              <a:chOff x="501385" y="5248263"/>
              <a:chExt cx="671146" cy="632519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77F52E5-7B10-FED8-D9B3-05E75545329C}"/>
                  </a:ext>
                </a:extLst>
              </p:cNvPr>
              <p:cNvSpPr/>
              <p:nvPr/>
            </p:nvSpPr>
            <p:spPr>
              <a:xfrm rot="-2700000">
                <a:off x="487778" y="5620443"/>
                <a:ext cx="327629" cy="97223"/>
              </a:xfrm>
              <a:custGeom>
                <a:avLst/>
                <a:gdLst>
                  <a:gd name="connsiteX0" fmla="*/ 0 w 327629"/>
                  <a:gd name="connsiteY0" fmla="*/ 0 h 97223"/>
                  <a:gd name="connsiteX1" fmla="*/ 327630 w 327629"/>
                  <a:gd name="connsiteY1" fmla="*/ 0 h 97223"/>
                  <a:gd name="connsiteX2" fmla="*/ 327630 w 327629"/>
                  <a:gd name="connsiteY2" fmla="*/ 97223 h 97223"/>
                  <a:gd name="connsiteX3" fmla="*/ 0 w 327629"/>
                  <a:gd name="connsiteY3" fmla="*/ 97223 h 97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9722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97223"/>
                    </a:lnTo>
                    <a:lnTo>
                      <a:pt x="0" y="97223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E912EB0-9993-CA07-71F3-BAA9D76BAFCB}"/>
                  </a:ext>
                </a:extLst>
              </p:cNvPr>
              <p:cNvSpPr/>
              <p:nvPr/>
            </p:nvSpPr>
            <p:spPr>
              <a:xfrm rot="-2700000">
                <a:off x="496799" y="5706329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C6DC8DE-CF4E-3139-BE8B-2D9735314C96}"/>
                  </a:ext>
                </a:extLst>
              </p:cNvPr>
              <p:cNvSpPr/>
              <p:nvPr/>
            </p:nvSpPr>
            <p:spPr>
              <a:xfrm rot="-2700000">
                <a:off x="585071" y="5712835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CFCB85B-E032-46BE-61B2-DA1B076EB6E4}"/>
                  </a:ext>
                </a:extLst>
              </p:cNvPr>
              <p:cNvSpPr/>
              <p:nvPr/>
            </p:nvSpPr>
            <p:spPr>
              <a:xfrm rot="-2700000">
                <a:off x="734220" y="5682834"/>
                <a:ext cx="281366" cy="43810"/>
              </a:xfrm>
              <a:custGeom>
                <a:avLst/>
                <a:gdLst>
                  <a:gd name="connsiteX0" fmla="*/ 0 w 281366"/>
                  <a:gd name="connsiteY0" fmla="*/ 0 h 43810"/>
                  <a:gd name="connsiteX1" fmla="*/ 281366 w 281366"/>
                  <a:gd name="connsiteY1" fmla="*/ 0 h 43810"/>
                  <a:gd name="connsiteX2" fmla="*/ 281366 w 281366"/>
                  <a:gd name="connsiteY2" fmla="*/ 43810 h 43810"/>
                  <a:gd name="connsiteX3" fmla="*/ 0 w 281366"/>
                  <a:gd name="connsiteY3" fmla="*/ 43810 h 43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366" h="43810">
                    <a:moveTo>
                      <a:pt x="0" y="0"/>
                    </a:moveTo>
                    <a:lnTo>
                      <a:pt x="281366" y="0"/>
                    </a:lnTo>
                    <a:lnTo>
                      <a:pt x="281366" y="43810"/>
                    </a:lnTo>
                    <a:lnTo>
                      <a:pt x="0" y="4381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C0272DC-9CB9-A697-07AD-96CC8C19DEA8}"/>
                  </a:ext>
                </a:extLst>
              </p:cNvPr>
              <p:cNvSpPr/>
              <p:nvPr/>
            </p:nvSpPr>
            <p:spPr>
              <a:xfrm>
                <a:off x="993078" y="5267533"/>
                <a:ext cx="173700" cy="191110"/>
              </a:xfrm>
              <a:custGeom>
                <a:avLst/>
                <a:gdLst>
                  <a:gd name="connsiteX0" fmla="*/ 31072 w 173700"/>
                  <a:gd name="connsiteY0" fmla="*/ 65589 h 191110"/>
                  <a:gd name="connsiteX1" fmla="*/ 163063 w 173700"/>
                  <a:gd name="connsiteY1" fmla="*/ 6358 h 191110"/>
                  <a:gd name="connsiteX2" fmla="*/ 127384 w 173700"/>
                  <a:gd name="connsiteY2" fmla="*/ 146550 h 191110"/>
                  <a:gd name="connsiteX3" fmla="*/ 16352 w 173700"/>
                  <a:gd name="connsiteY3" fmla="*/ 180897 h 191110"/>
                  <a:gd name="connsiteX4" fmla="*/ 31142 w 173700"/>
                  <a:gd name="connsiteY4" fmla="*/ 65659 h 191110"/>
                  <a:gd name="connsiteX5" fmla="*/ 31142 w 173700"/>
                  <a:gd name="connsiteY5" fmla="*/ 65659 h 191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700" h="191110">
                    <a:moveTo>
                      <a:pt x="31072" y="65589"/>
                    </a:moveTo>
                    <a:cubicBezTo>
                      <a:pt x="65840" y="24372"/>
                      <a:pt x="136426" y="-15933"/>
                      <a:pt x="163063" y="6358"/>
                    </a:cubicBezTo>
                    <a:cubicBezTo>
                      <a:pt x="189700" y="28718"/>
                      <a:pt x="162012" y="105123"/>
                      <a:pt x="127384" y="146550"/>
                    </a:cubicBezTo>
                    <a:cubicBezTo>
                      <a:pt x="92616" y="187767"/>
                      <a:pt x="42918" y="203188"/>
                      <a:pt x="16352" y="180897"/>
                    </a:cubicBezTo>
                    <a:cubicBezTo>
                      <a:pt x="-10285" y="158536"/>
                      <a:pt x="-3696" y="106876"/>
                      <a:pt x="31142" y="65659"/>
                    </a:cubicBezTo>
                    <a:lnTo>
                      <a:pt x="31142" y="65659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2F11CB8-C93E-9396-C130-D25AE4556BD6}"/>
                  </a:ext>
                </a:extLst>
              </p:cNvPr>
              <p:cNvSpPr/>
              <p:nvPr/>
            </p:nvSpPr>
            <p:spPr>
              <a:xfrm>
                <a:off x="987083" y="5261660"/>
                <a:ext cx="185447" cy="202735"/>
              </a:xfrm>
              <a:custGeom>
                <a:avLst/>
                <a:gdLst>
                  <a:gd name="connsiteX0" fmla="*/ 108705 w 185447"/>
                  <a:gd name="connsiteY0" fmla="*/ 23236 h 202735"/>
                  <a:gd name="connsiteX1" fmla="*/ 41553 w 185447"/>
                  <a:gd name="connsiteY1" fmla="*/ 75247 h 202735"/>
                  <a:gd name="connsiteX2" fmla="*/ 12463 w 185447"/>
                  <a:gd name="connsiteY2" fmla="*/ 136932 h 202735"/>
                  <a:gd name="connsiteX3" fmla="*/ 26062 w 185447"/>
                  <a:gd name="connsiteY3" fmla="*/ 182284 h 202735"/>
                  <a:gd name="connsiteX4" fmla="*/ 73026 w 185447"/>
                  <a:gd name="connsiteY4" fmla="*/ 187822 h 202735"/>
                  <a:gd name="connsiteX5" fmla="*/ 128823 w 185447"/>
                  <a:gd name="connsiteY5" fmla="*/ 148638 h 202735"/>
                  <a:gd name="connsiteX6" fmla="*/ 168567 w 185447"/>
                  <a:gd name="connsiteY6" fmla="*/ 73565 h 202735"/>
                  <a:gd name="connsiteX7" fmla="*/ 173684 w 185447"/>
                  <a:gd name="connsiteY7" fmla="*/ 38096 h 202735"/>
                  <a:gd name="connsiteX8" fmla="*/ 165273 w 185447"/>
                  <a:gd name="connsiteY8" fmla="*/ 16717 h 202735"/>
                  <a:gd name="connsiteX9" fmla="*/ 142772 w 185447"/>
                  <a:gd name="connsiteY9" fmla="*/ 12160 h 202735"/>
                  <a:gd name="connsiteX10" fmla="*/ 108705 w 185447"/>
                  <a:gd name="connsiteY10" fmla="*/ 23306 h 202735"/>
                  <a:gd name="connsiteX11" fmla="*/ 108705 w 185447"/>
                  <a:gd name="connsiteY11" fmla="*/ 23306 h 202735"/>
                  <a:gd name="connsiteX12" fmla="*/ 141370 w 185447"/>
                  <a:gd name="connsiteY12" fmla="*/ 454 h 202735"/>
                  <a:gd name="connsiteX13" fmla="*/ 172703 w 185447"/>
                  <a:gd name="connsiteY13" fmla="*/ 7744 h 202735"/>
                  <a:gd name="connsiteX14" fmla="*/ 172703 w 185447"/>
                  <a:gd name="connsiteY14" fmla="*/ 7744 h 202735"/>
                  <a:gd name="connsiteX15" fmla="*/ 185320 w 185447"/>
                  <a:gd name="connsiteY15" fmla="*/ 37395 h 202735"/>
                  <a:gd name="connsiteX16" fmla="*/ 179713 w 185447"/>
                  <a:gd name="connsiteY16" fmla="*/ 76789 h 202735"/>
                  <a:gd name="connsiteX17" fmla="*/ 137725 w 185447"/>
                  <a:gd name="connsiteY17" fmla="*/ 156068 h 202735"/>
                  <a:gd name="connsiteX18" fmla="*/ 137725 w 185447"/>
                  <a:gd name="connsiteY18" fmla="*/ 156068 h 202735"/>
                  <a:gd name="connsiteX19" fmla="*/ 76391 w 185447"/>
                  <a:gd name="connsiteY19" fmla="*/ 198897 h 202735"/>
                  <a:gd name="connsiteX20" fmla="*/ 18421 w 185447"/>
                  <a:gd name="connsiteY20" fmla="*/ 191186 h 202735"/>
                  <a:gd name="connsiteX21" fmla="*/ 18421 w 185447"/>
                  <a:gd name="connsiteY21" fmla="*/ 191186 h 202735"/>
                  <a:gd name="connsiteX22" fmla="*/ 757 w 185447"/>
                  <a:gd name="connsiteY22" fmla="*/ 135390 h 202735"/>
                  <a:gd name="connsiteX23" fmla="*/ 32511 w 185447"/>
                  <a:gd name="connsiteY23" fmla="*/ 67677 h 202735"/>
                  <a:gd name="connsiteX24" fmla="*/ 103448 w 185447"/>
                  <a:gd name="connsiteY24" fmla="*/ 12721 h 202735"/>
                  <a:gd name="connsiteX25" fmla="*/ 141300 w 185447"/>
                  <a:gd name="connsiteY25" fmla="*/ 384 h 202735"/>
                  <a:gd name="connsiteX26" fmla="*/ 141300 w 185447"/>
                  <a:gd name="connsiteY26" fmla="*/ 525 h 20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5447" h="202735">
                    <a:moveTo>
                      <a:pt x="108705" y="23236"/>
                    </a:moveTo>
                    <a:cubicBezTo>
                      <a:pt x="84101" y="35362"/>
                      <a:pt x="58446" y="55200"/>
                      <a:pt x="41553" y="75247"/>
                    </a:cubicBezTo>
                    <a:cubicBezTo>
                      <a:pt x="24800" y="95154"/>
                      <a:pt x="14986" y="117375"/>
                      <a:pt x="12463" y="136932"/>
                    </a:cubicBezTo>
                    <a:cubicBezTo>
                      <a:pt x="9940" y="156559"/>
                      <a:pt x="14776" y="172821"/>
                      <a:pt x="26062" y="182284"/>
                    </a:cubicBezTo>
                    <a:cubicBezTo>
                      <a:pt x="37347" y="191677"/>
                      <a:pt x="54100" y="193640"/>
                      <a:pt x="73026" y="187822"/>
                    </a:cubicBezTo>
                    <a:cubicBezTo>
                      <a:pt x="91882" y="182004"/>
                      <a:pt x="112070" y="168545"/>
                      <a:pt x="128823" y="148638"/>
                    </a:cubicBezTo>
                    <a:cubicBezTo>
                      <a:pt x="145576" y="128590"/>
                      <a:pt x="160787" y="99851"/>
                      <a:pt x="168567" y="73565"/>
                    </a:cubicBezTo>
                    <a:cubicBezTo>
                      <a:pt x="172423" y="60387"/>
                      <a:pt x="174315" y="48190"/>
                      <a:pt x="173684" y="38096"/>
                    </a:cubicBezTo>
                    <a:cubicBezTo>
                      <a:pt x="173124" y="27932"/>
                      <a:pt x="170180" y="20922"/>
                      <a:pt x="165273" y="16717"/>
                    </a:cubicBezTo>
                    <a:cubicBezTo>
                      <a:pt x="160366" y="12581"/>
                      <a:pt x="152796" y="10899"/>
                      <a:pt x="142772" y="12160"/>
                    </a:cubicBezTo>
                    <a:cubicBezTo>
                      <a:pt x="132748" y="13352"/>
                      <a:pt x="120972" y="17278"/>
                      <a:pt x="108705" y="23306"/>
                    </a:cubicBezTo>
                    <a:lnTo>
                      <a:pt x="108705" y="23306"/>
                    </a:lnTo>
                    <a:close/>
                    <a:moveTo>
                      <a:pt x="141370" y="454"/>
                    </a:moveTo>
                    <a:cubicBezTo>
                      <a:pt x="153076" y="-948"/>
                      <a:pt x="164362" y="735"/>
                      <a:pt x="172703" y="7744"/>
                    </a:cubicBezTo>
                    <a:lnTo>
                      <a:pt x="172703" y="7744"/>
                    </a:lnTo>
                    <a:cubicBezTo>
                      <a:pt x="181045" y="14824"/>
                      <a:pt x="184690" y="25619"/>
                      <a:pt x="185320" y="37395"/>
                    </a:cubicBezTo>
                    <a:cubicBezTo>
                      <a:pt x="186021" y="49241"/>
                      <a:pt x="183778" y="62840"/>
                      <a:pt x="179713" y="76789"/>
                    </a:cubicBezTo>
                    <a:cubicBezTo>
                      <a:pt x="171582" y="104617"/>
                      <a:pt x="155600" y="134759"/>
                      <a:pt x="137725" y="156068"/>
                    </a:cubicBezTo>
                    <a:lnTo>
                      <a:pt x="137725" y="156068"/>
                    </a:lnTo>
                    <a:cubicBezTo>
                      <a:pt x="119710" y="177447"/>
                      <a:pt x="97630" y="192308"/>
                      <a:pt x="76391" y="198897"/>
                    </a:cubicBezTo>
                    <a:cubicBezTo>
                      <a:pt x="55152" y="205486"/>
                      <a:pt x="33772" y="204014"/>
                      <a:pt x="18421" y="191186"/>
                    </a:cubicBezTo>
                    <a:lnTo>
                      <a:pt x="18421" y="191186"/>
                    </a:lnTo>
                    <a:cubicBezTo>
                      <a:pt x="3070" y="178289"/>
                      <a:pt x="-2117" y="157470"/>
                      <a:pt x="757" y="135390"/>
                    </a:cubicBezTo>
                    <a:cubicBezTo>
                      <a:pt x="3561" y="113239"/>
                      <a:pt x="14496" y="89056"/>
                      <a:pt x="32511" y="67677"/>
                    </a:cubicBezTo>
                    <a:cubicBezTo>
                      <a:pt x="50455" y="46367"/>
                      <a:pt x="77442" y="25549"/>
                      <a:pt x="103448" y="12721"/>
                    </a:cubicBezTo>
                    <a:cubicBezTo>
                      <a:pt x="116486" y="6342"/>
                      <a:pt x="129524" y="1856"/>
                      <a:pt x="141300" y="384"/>
                    </a:cubicBezTo>
                    <a:lnTo>
                      <a:pt x="141300" y="525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D3740E6B-58AA-76A5-3192-7E10CED7F755}"/>
                  </a:ext>
                </a:extLst>
              </p:cNvPr>
              <p:cNvSpPr/>
              <p:nvPr/>
            </p:nvSpPr>
            <p:spPr>
              <a:xfrm>
                <a:off x="744116" y="5723628"/>
                <a:ext cx="91545" cy="38713"/>
              </a:xfrm>
              <a:custGeom>
                <a:avLst/>
                <a:gdLst>
                  <a:gd name="connsiteX0" fmla="*/ 0 w 91545"/>
                  <a:gd name="connsiteY0" fmla="*/ 6309 h 38713"/>
                  <a:gd name="connsiteX1" fmla="*/ 13739 w 91545"/>
                  <a:gd name="connsiteY1" fmla="*/ 35118 h 38713"/>
                  <a:gd name="connsiteX2" fmla="*/ 91546 w 91545"/>
                  <a:gd name="connsiteY2" fmla="*/ 0 h 38713"/>
                  <a:gd name="connsiteX3" fmla="*/ 29090 w 91545"/>
                  <a:gd name="connsiteY3" fmla="*/ 7991 h 38713"/>
                  <a:gd name="connsiteX4" fmla="*/ 0 w 91545"/>
                  <a:gd name="connsiteY4" fmla="*/ 6239 h 38713"/>
                  <a:gd name="connsiteX5" fmla="*/ 0 w 91545"/>
                  <a:gd name="connsiteY5" fmla="*/ 6239 h 3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545" h="38713">
                    <a:moveTo>
                      <a:pt x="0" y="6309"/>
                    </a:moveTo>
                    <a:cubicBezTo>
                      <a:pt x="1051" y="19206"/>
                      <a:pt x="5257" y="29861"/>
                      <a:pt x="13739" y="35118"/>
                    </a:cubicBezTo>
                    <a:cubicBezTo>
                      <a:pt x="33646" y="47595"/>
                      <a:pt x="70517" y="25585"/>
                      <a:pt x="91546" y="0"/>
                    </a:cubicBezTo>
                    <a:cubicBezTo>
                      <a:pt x="72620" y="5117"/>
                      <a:pt x="51451" y="7991"/>
                      <a:pt x="29090" y="7991"/>
                    </a:cubicBezTo>
                    <a:cubicBezTo>
                      <a:pt x="19136" y="7851"/>
                      <a:pt x="9393" y="7220"/>
                      <a:pt x="0" y="6239"/>
                    </a:cubicBezTo>
                    <a:lnTo>
                      <a:pt x="0" y="6239"/>
                    </a:ln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190835E-5BB2-E5FA-0A64-44D67E6A87EE}"/>
                  </a:ext>
                </a:extLst>
              </p:cNvPr>
              <p:cNvSpPr/>
              <p:nvPr/>
            </p:nvSpPr>
            <p:spPr>
              <a:xfrm>
                <a:off x="636629" y="5689912"/>
                <a:ext cx="99355" cy="82991"/>
              </a:xfrm>
              <a:custGeom>
                <a:avLst/>
                <a:gdLst>
                  <a:gd name="connsiteX0" fmla="*/ 10964 w 99355"/>
                  <a:gd name="connsiteY0" fmla="*/ 0 h 82991"/>
                  <a:gd name="connsiteX1" fmla="*/ 12156 w 99355"/>
                  <a:gd name="connsiteY1" fmla="*/ 78578 h 82991"/>
                  <a:gd name="connsiteX2" fmla="*/ 99356 w 99355"/>
                  <a:gd name="connsiteY2" fmla="*/ 38903 h 82991"/>
                  <a:gd name="connsiteX3" fmla="*/ 11034 w 99355"/>
                  <a:gd name="connsiteY3" fmla="*/ 0 h 8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355" h="82991">
                    <a:moveTo>
                      <a:pt x="10964" y="0"/>
                    </a:moveTo>
                    <a:cubicBezTo>
                      <a:pt x="-1934" y="28810"/>
                      <a:pt x="-5719" y="66171"/>
                      <a:pt x="12156" y="78578"/>
                    </a:cubicBezTo>
                    <a:cubicBezTo>
                      <a:pt x="33675" y="93789"/>
                      <a:pt x="78887" y="67012"/>
                      <a:pt x="99356" y="38903"/>
                    </a:cubicBezTo>
                    <a:cubicBezTo>
                      <a:pt x="61153" y="33226"/>
                      <a:pt x="29470" y="18996"/>
                      <a:pt x="11034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6495C18-ACB8-BCF6-0137-E9FDF6083269}"/>
                  </a:ext>
                </a:extLst>
              </p:cNvPr>
              <p:cNvSpPr/>
              <p:nvPr/>
            </p:nvSpPr>
            <p:spPr>
              <a:xfrm>
                <a:off x="743692" y="5628092"/>
                <a:ext cx="111349" cy="103457"/>
              </a:xfrm>
              <a:custGeom>
                <a:avLst/>
                <a:gdLst>
                  <a:gd name="connsiteX0" fmla="*/ 91830 w 111349"/>
                  <a:gd name="connsiteY0" fmla="*/ 5813 h 103457"/>
                  <a:gd name="connsiteX1" fmla="*/ 17387 w 111349"/>
                  <a:gd name="connsiteY1" fmla="*/ 33782 h 103457"/>
                  <a:gd name="connsiteX2" fmla="*/ 7013 w 111349"/>
                  <a:gd name="connsiteY2" fmla="*/ 56142 h 103457"/>
                  <a:gd name="connsiteX3" fmla="*/ 424 w 111349"/>
                  <a:gd name="connsiteY3" fmla="*/ 86424 h 103457"/>
                  <a:gd name="connsiteX4" fmla="*/ 284 w 111349"/>
                  <a:gd name="connsiteY4" fmla="*/ 101915 h 103457"/>
                  <a:gd name="connsiteX5" fmla="*/ 29374 w 111349"/>
                  <a:gd name="connsiteY5" fmla="*/ 103457 h 103457"/>
                  <a:gd name="connsiteX6" fmla="*/ 91830 w 111349"/>
                  <a:gd name="connsiteY6" fmla="*/ 95396 h 103457"/>
                  <a:gd name="connsiteX7" fmla="*/ 99400 w 111349"/>
                  <a:gd name="connsiteY7" fmla="*/ 84882 h 103457"/>
                  <a:gd name="connsiteX8" fmla="*/ 91830 w 111349"/>
                  <a:gd name="connsiteY8" fmla="*/ 5743 h 103457"/>
                  <a:gd name="connsiteX9" fmla="*/ 91830 w 111349"/>
                  <a:gd name="connsiteY9" fmla="*/ 5883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349" h="103457">
                    <a:moveTo>
                      <a:pt x="91830" y="5813"/>
                    </a:moveTo>
                    <a:cubicBezTo>
                      <a:pt x="69188" y="-8346"/>
                      <a:pt x="35823" y="4271"/>
                      <a:pt x="17387" y="33782"/>
                    </a:cubicBezTo>
                    <a:cubicBezTo>
                      <a:pt x="13252" y="40371"/>
                      <a:pt x="9817" y="47941"/>
                      <a:pt x="7013" y="56142"/>
                    </a:cubicBezTo>
                    <a:cubicBezTo>
                      <a:pt x="7294" y="65956"/>
                      <a:pt x="5120" y="76330"/>
                      <a:pt x="424" y="86424"/>
                    </a:cubicBezTo>
                    <a:cubicBezTo>
                      <a:pt x="3" y="91821"/>
                      <a:pt x="-207" y="96938"/>
                      <a:pt x="284" y="101915"/>
                    </a:cubicBezTo>
                    <a:cubicBezTo>
                      <a:pt x="9677" y="102967"/>
                      <a:pt x="19490" y="103457"/>
                      <a:pt x="29374" y="103457"/>
                    </a:cubicBezTo>
                    <a:cubicBezTo>
                      <a:pt x="51735" y="103457"/>
                      <a:pt x="72974" y="100513"/>
                      <a:pt x="91830" y="95396"/>
                    </a:cubicBezTo>
                    <a:cubicBezTo>
                      <a:pt x="94774" y="91891"/>
                      <a:pt x="97227" y="88316"/>
                      <a:pt x="99400" y="84882"/>
                    </a:cubicBezTo>
                    <a:cubicBezTo>
                      <a:pt x="117975" y="55301"/>
                      <a:pt x="114471" y="19973"/>
                      <a:pt x="91830" y="5743"/>
                    </a:cubicBezTo>
                    <a:lnTo>
                      <a:pt x="91830" y="5883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719BD78-6226-48BA-41D1-C55DF4733402}"/>
                  </a:ext>
                </a:extLst>
              </p:cNvPr>
              <p:cNvSpPr/>
              <p:nvPr/>
            </p:nvSpPr>
            <p:spPr>
              <a:xfrm>
                <a:off x="647593" y="5641361"/>
                <a:ext cx="103251" cy="87524"/>
              </a:xfrm>
              <a:custGeom>
                <a:avLst/>
                <a:gdLst>
                  <a:gd name="connsiteX0" fmla="*/ 96663 w 103251"/>
                  <a:gd name="connsiteY0" fmla="*/ 73154 h 87524"/>
                  <a:gd name="connsiteX1" fmla="*/ 103252 w 103251"/>
                  <a:gd name="connsiteY1" fmla="*/ 42873 h 87524"/>
                  <a:gd name="connsiteX2" fmla="*/ 86008 w 103251"/>
                  <a:gd name="connsiteY2" fmla="*/ 7054 h 87524"/>
                  <a:gd name="connsiteX3" fmla="*/ 10094 w 103251"/>
                  <a:gd name="connsiteY3" fmla="*/ 30746 h 87524"/>
                  <a:gd name="connsiteX4" fmla="*/ 0 w 103251"/>
                  <a:gd name="connsiteY4" fmla="*/ 48621 h 87524"/>
                  <a:gd name="connsiteX5" fmla="*/ 88321 w 103251"/>
                  <a:gd name="connsiteY5" fmla="*/ 87524 h 87524"/>
                  <a:gd name="connsiteX6" fmla="*/ 89092 w 103251"/>
                  <a:gd name="connsiteY6" fmla="*/ 86473 h 87524"/>
                  <a:gd name="connsiteX7" fmla="*/ 96663 w 103251"/>
                  <a:gd name="connsiteY7" fmla="*/ 73154 h 87524"/>
                  <a:gd name="connsiteX8" fmla="*/ 96663 w 103251"/>
                  <a:gd name="connsiteY8" fmla="*/ 73154 h 87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251" h="87524">
                    <a:moveTo>
                      <a:pt x="96663" y="73154"/>
                    </a:moveTo>
                    <a:cubicBezTo>
                      <a:pt x="97574" y="63201"/>
                      <a:pt x="99887" y="52686"/>
                      <a:pt x="103252" y="42873"/>
                    </a:cubicBezTo>
                    <a:cubicBezTo>
                      <a:pt x="102971" y="28082"/>
                      <a:pt x="97083" y="14904"/>
                      <a:pt x="86008" y="7054"/>
                    </a:cubicBezTo>
                    <a:cubicBezTo>
                      <a:pt x="64208" y="-8298"/>
                      <a:pt x="30282" y="2217"/>
                      <a:pt x="10094" y="30746"/>
                    </a:cubicBezTo>
                    <a:cubicBezTo>
                      <a:pt x="6449" y="36003"/>
                      <a:pt x="2874" y="42172"/>
                      <a:pt x="0" y="48621"/>
                    </a:cubicBezTo>
                    <a:cubicBezTo>
                      <a:pt x="18435" y="67547"/>
                      <a:pt x="50189" y="81846"/>
                      <a:pt x="88321" y="87524"/>
                    </a:cubicBezTo>
                    <a:cubicBezTo>
                      <a:pt x="88602" y="87244"/>
                      <a:pt x="88952" y="86753"/>
                      <a:pt x="89092" y="86473"/>
                    </a:cubicBezTo>
                    <a:cubicBezTo>
                      <a:pt x="92177" y="82197"/>
                      <a:pt x="94630" y="77711"/>
                      <a:pt x="96663" y="73154"/>
                    </a:cubicBezTo>
                    <a:lnTo>
                      <a:pt x="96663" y="73154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D9F65C5-0265-46DF-9570-CB8C3F53DA33}"/>
                  </a:ext>
                </a:extLst>
              </p:cNvPr>
              <p:cNvSpPr/>
              <p:nvPr/>
            </p:nvSpPr>
            <p:spPr>
              <a:xfrm>
                <a:off x="738018" y="5622280"/>
                <a:ext cx="122957" cy="145954"/>
              </a:xfrm>
              <a:custGeom>
                <a:avLst/>
                <a:gdLst>
                  <a:gd name="connsiteX0" fmla="*/ 60913 w 122957"/>
                  <a:gd name="connsiteY0" fmla="*/ 14779 h 145954"/>
                  <a:gd name="connsiteX1" fmla="*/ 28178 w 122957"/>
                  <a:gd name="connsiteY1" fmla="*/ 42818 h 145954"/>
                  <a:gd name="connsiteX2" fmla="*/ 11916 w 122957"/>
                  <a:gd name="connsiteY2" fmla="*/ 94339 h 145954"/>
                  <a:gd name="connsiteX3" fmla="*/ 13738 w 122957"/>
                  <a:gd name="connsiteY3" fmla="*/ 117961 h 145954"/>
                  <a:gd name="connsiteX4" fmla="*/ 22851 w 122957"/>
                  <a:gd name="connsiteY4" fmla="*/ 131560 h 145954"/>
                  <a:gd name="connsiteX5" fmla="*/ 39113 w 122957"/>
                  <a:gd name="connsiteY5" fmla="*/ 133663 h 145954"/>
                  <a:gd name="connsiteX6" fmla="*/ 61193 w 122957"/>
                  <a:gd name="connsiteY6" fmla="*/ 124901 h 145954"/>
                  <a:gd name="connsiteX7" fmla="*/ 100307 w 122957"/>
                  <a:gd name="connsiteY7" fmla="*/ 87609 h 145954"/>
                  <a:gd name="connsiteX8" fmla="*/ 94559 w 122957"/>
                  <a:gd name="connsiteY8" fmla="*/ 16672 h 145954"/>
                  <a:gd name="connsiteX9" fmla="*/ 60843 w 122957"/>
                  <a:gd name="connsiteY9" fmla="*/ 14779 h 145954"/>
                  <a:gd name="connsiteX10" fmla="*/ 60843 w 122957"/>
                  <a:gd name="connsiteY10" fmla="*/ 14779 h 145954"/>
                  <a:gd name="connsiteX11" fmla="*/ 56777 w 122957"/>
                  <a:gd name="connsiteY11" fmla="*/ 3774 h 145954"/>
                  <a:gd name="connsiteX12" fmla="*/ 100728 w 122957"/>
                  <a:gd name="connsiteY12" fmla="*/ 6718 h 145954"/>
                  <a:gd name="connsiteX13" fmla="*/ 110191 w 122957"/>
                  <a:gd name="connsiteY13" fmla="*/ 93778 h 145954"/>
                  <a:gd name="connsiteX14" fmla="*/ 67081 w 122957"/>
                  <a:gd name="connsiteY14" fmla="*/ 134995 h 145954"/>
                  <a:gd name="connsiteX15" fmla="*/ 41146 w 122957"/>
                  <a:gd name="connsiteY15" fmla="*/ 145229 h 145954"/>
                  <a:gd name="connsiteX16" fmla="*/ 16752 w 122957"/>
                  <a:gd name="connsiteY16" fmla="*/ 141513 h 145954"/>
                  <a:gd name="connsiteX17" fmla="*/ 16752 w 122957"/>
                  <a:gd name="connsiteY17" fmla="*/ 141513 h 145954"/>
                  <a:gd name="connsiteX18" fmla="*/ 2593 w 122957"/>
                  <a:gd name="connsiteY18" fmla="*/ 121256 h 145954"/>
                  <a:gd name="connsiteX19" fmla="*/ 280 w 122957"/>
                  <a:gd name="connsiteY19" fmla="*/ 93427 h 145954"/>
                  <a:gd name="connsiteX20" fmla="*/ 18224 w 122957"/>
                  <a:gd name="connsiteY20" fmla="*/ 36579 h 145954"/>
                  <a:gd name="connsiteX21" fmla="*/ 56777 w 122957"/>
                  <a:gd name="connsiteY21" fmla="*/ 3844 h 145954"/>
                  <a:gd name="connsiteX22" fmla="*/ 56777 w 122957"/>
                  <a:gd name="connsiteY22" fmla="*/ 3844 h 14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2957" h="145954">
                    <a:moveTo>
                      <a:pt x="60913" y="14779"/>
                    </a:moveTo>
                    <a:cubicBezTo>
                      <a:pt x="48716" y="19336"/>
                      <a:pt x="36800" y="29009"/>
                      <a:pt x="28178" y="42818"/>
                    </a:cubicBezTo>
                    <a:cubicBezTo>
                      <a:pt x="19486" y="56697"/>
                      <a:pt x="13248" y="76464"/>
                      <a:pt x="11916" y="94339"/>
                    </a:cubicBezTo>
                    <a:cubicBezTo>
                      <a:pt x="11215" y="103241"/>
                      <a:pt x="11916" y="111372"/>
                      <a:pt x="13738" y="117961"/>
                    </a:cubicBezTo>
                    <a:cubicBezTo>
                      <a:pt x="15631" y="124550"/>
                      <a:pt x="18785" y="129036"/>
                      <a:pt x="22851" y="131560"/>
                    </a:cubicBezTo>
                    <a:cubicBezTo>
                      <a:pt x="26916" y="134083"/>
                      <a:pt x="32384" y="134854"/>
                      <a:pt x="39113" y="133663"/>
                    </a:cubicBezTo>
                    <a:cubicBezTo>
                      <a:pt x="45842" y="132471"/>
                      <a:pt x="53413" y="129387"/>
                      <a:pt x="61193" y="124901"/>
                    </a:cubicBezTo>
                    <a:cubicBezTo>
                      <a:pt x="76685" y="115858"/>
                      <a:pt x="91685" y="101559"/>
                      <a:pt x="100307" y="87609"/>
                    </a:cubicBezTo>
                    <a:cubicBezTo>
                      <a:pt x="117831" y="59431"/>
                      <a:pt x="113415" y="28448"/>
                      <a:pt x="94559" y="16672"/>
                    </a:cubicBezTo>
                    <a:cubicBezTo>
                      <a:pt x="85096" y="10714"/>
                      <a:pt x="73040" y="10153"/>
                      <a:pt x="60843" y="14779"/>
                    </a:cubicBezTo>
                    <a:lnTo>
                      <a:pt x="60843" y="14779"/>
                    </a:lnTo>
                    <a:close/>
                    <a:moveTo>
                      <a:pt x="56777" y="3774"/>
                    </a:moveTo>
                    <a:cubicBezTo>
                      <a:pt x="71568" y="-1763"/>
                      <a:pt x="87550" y="-1553"/>
                      <a:pt x="100728" y="6718"/>
                    </a:cubicBezTo>
                    <a:cubicBezTo>
                      <a:pt x="127294" y="23331"/>
                      <a:pt x="129537" y="62795"/>
                      <a:pt x="110191" y="93778"/>
                    </a:cubicBezTo>
                    <a:cubicBezTo>
                      <a:pt x="100447" y="109409"/>
                      <a:pt x="84045" y="124971"/>
                      <a:pt x="67081" y="134995"/>
                    </a:cubicBezTo>
                    <a:cubicBezTo>
                      <a:pt x="58600" y="139971"/>
                      <a:pt x="49698" y="143686"/>
                      <a:pt x="41146" y="145229"/>
                    </a:cubicBezTo>
                    <a:cubicBezTo>
                      <a:pt x="32594" y="146771"/>
                      <a:pt x="24042" y="146000"/>
                      <a:pt x="16752" y="141513"/>
                    </a:cubicBezTo>
                    <a:lnTo>
                      <a:pt x="16752" y="141513"/>
                    </a:lnTo>
                    <a:cubicBezTo>
                      <a:pt x="9462" y="137027"/>
                      <a:pt x="5046" y="129527"/>
                      <a:pt x="2593" y="121256"/>
                    </a:cubicBezTo>
                    <a:cubicBezTo>
                      <a:pt x="140" y="112984"/>
                      <a:pt x="-421" y="103311"/>
                      <a:pt x="280" y="93427"/>
                    </a:cubicBezTo>
                    <a:cubicBezTo>
                      <a:pt x="1752" y="73871"/>
                      <a:pt x="8481" y="52211"/>
                      <a:pt x="18224" y="36579"/>
                    </a:cubicBezTo>
                    <a:cubicBezTo>
                      <a:pt x="28108" y="20808"/>
                      <a:pt x="41987" y="9382"/>
                      <a:pt x="56777" y="3844"/>
                    </a:cubicBezTo>
                    <a:lnTo>
                      <a:pt x="56777" y="384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635C046-6816-662F-4C1A-F08F3464D837}"/>
                  </a:ext>
                </a:extLst>
              </p:cNvPr>
              <p:cNvSpPr/>
              <p:nvPr/>
            </p:nvSpPr>
            <p:spPr>
              <a:xfrm>
                <a:off x="630697" y="5635364"/>
                <a:ext cx="125938" cy="143395"/>
              </a:xfrm>
              <a:custGeom>
                <a:avLst/>
                <a:gdLst>
                  <a:gd name="connsiteX0" fmla="*/ 99540 w 125938"/>
                  <a:gd name="connsiteY0" fmla="*/ 17747 h 143395"/>
                  <a:gd name="connsiteX1" fmla="*/ 31757 w 125938"/>
                  <a:gd name="connsiteY1" fmla="*/ 40038 h 143395"/>
                  <a:gd name="connsiteX2" fmla="*/ 12550 w 125938"/>
                  <a:gd name="connsiteY2" fmla="*/ 90647 h 143395"/>
                  <a:gd name="connsiteX3" fmla="*/ 13111 w 125938"/>
                  <a:gd name="connsiteY3" fmla="*/ 114340 h 143395"/>
                  <a:gd name="connsiteX4" fmla="*/ 21383 w 125938"/>
                  <a:gd name="connsiteY4" fmla="*/ 128429 h 143395"/>
                  <a:gd name="connsiteX5" fmla="*/ 37505 w 125938"/>
                  <a:gd name="connsiteY5" fmla="*/ 131513 h 143395"/>
                  <a:gd name="connsiteX6" fmla="*/ 60006 w 125938"/>
                  <a:gd name="connsiteY6" fmla="*/ 124083 h 143395"/>
                  <a:gd name="connsiteX7" fmla="*/ 101152 w 125938"/>
                  <a:gd name="connsiteY7" fmla="*/ 89105 h 143395"/>
                  <a:gd name="connsiteX8" fmla="*/ 114260 w 125938"/>
                  <a:gd name="connsiteY8" fmla="*/ 48029 h 143395"/>
                  <a:gd name="connsiteX9" fmla="*/ 99540 w 125938"/>
                  <a:gd name="connsiteY9" fmla="*/ 17817 h 143395"/>
                  <a:gd name="connsiteX10" fmla="*/ 99540 w 125938"/>
                  <a:gd name="connsiteY10" fmla="*/ 17817 h 143395"/>
                  <a:gd name="connsiteX11" fmla="*/ 22154 w 125938"/>
                  <a:gd name="connsiteY11" fmla="*/ 33308 h 143395"/>
                  <a:gd name="connsiteX12" fmla="*/ 106199 w 125938"/>
                  <a:gd name="connsiteY12" fmla="*/ 8144 h 143395"/>
                  <a:gd name="connsiteX13" fmla="*/ 106199 w 125938"/>
                  <a:gd name="connsiteY13" fmla="*/ 8144 h 143395"/>
                  <a:gd name="connsiteX14" fmla="*/ 125896 w 125938"/>
                  <a:gd name="connsiteY14" fmla="*/ 47468 h 143395"/>
                  <a:gd name="connsiteX15" fmla="*/ 110685 w 125938"/>
                  <a:gd name="connsiteY15" fmla="*/ 95694 h 143395"/>
                  <a:gd name="connsiteX16" fmla="*/ 65263 w 125938"/>
                  <a:gd name="connsiteY16" fmla="*/ 134387 h 143395"/>
                  <a:gd name="connsiteX17" fmla="*/ 38766 w 125938"/>
                  <a:gd name="connsiteY17" fmla="*/ 143079 h 143395"/>
                  <a:gd name="connsiteX18" fmla="*/ 14583 w 125938"/>
                  <a:gd name="connsiteY18" fmla="*/ 137962 h 143395"/>
                  <a:gd name="connsiteX19" fmla="*/ 1615 w 125938"/>
                  <a:gd name="connsiteY19" fmla="*/ 116933 h 143395"/>
                  <a:gd name="connsiteX20" fmla="*/ 844 w 125938"/>
                  <a:gd name="connsiteY20" fmla="*/ 89035 h 143395"/>
                  <a:gd name="connsiteX21" fmla="*/ 22084 w 125938"/>
                  <a:gd name="connsiteY21" fmla="*/ 33238 h 143395"/>
                  <a:gd name="connsiteX22" fmla="*/ 22084 w 125938"/>
                  <a:gd name="connsiteY22" fmla="*/ 33238 h 1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5938" h="143395">
                    <a:moveTo>
                      <a:pt x="99540" y="17747"/>
                    </a:moveTo>
                    <a:cubicBezTo>
                      <a:pt x="81315" y="4990"/>
                      <a:pt x="50963" y="12910"/>
                      <a:pt x="31757" y="40038"/>
                    </a:cubicBezTo>
                    <a:cubicBezTo>
                      <a:pt x="22224" y="53426"/>
                      <a:pt x="14934" y="72843"/>
                      <a:pt x="12550" y="90647"/>
                    </a:cubicBezTo>
                    <a:cubicBezTo>
                      <a:pt x="11359" y="99549"/>
                      <a:pt x="11499" y="107681"/>
                      <a:pt x="13111" y="114340"/>
                    </a:cubicBezTo>
                    <a:cubicBezTo>
                      <a:pt x="14653" y="120999"/>
                      <a:pt x="17527" y="125695"/>
                      <a:pt x="21383" y="128429"/>
                    </a:cubicBezTo>
                    <a:cubicBezTo>
                      <a:pt x="25308" y="131163"/>
                      <a:pt x="30705" y="132284"/>
                      <a:pt x="37505" y="131513"/>
                    </a:cubicBezTo>
                    <a:cubicBezTo>
                      <a:pt x="44304" y="130742"/>
                      <a:pt x="52015" y="128149"/>
                      <a:pt x="60006" y="124083"/>
                    </a:cubicBezTo>
                    <a:cubicBezTo>
                      <a:pt x="75988" y="115952"/>
                      <a:pt x="91759" y="102493"/>
                      <a:pt x="101152" y="89105"/>
                    </a:cubicBezTo>
                    <a:cubicBezTo>
                      <a:pt x="110545" y="75787"/>
                      <a:pt x="114681" y="60996"/>
                      <a:pt x="114260" y="48029"/>
                    </a:cubicBezTo>
                    <a:cubicBezTo>
                      <a:pt x="113769" y="35061"/>
                      <a:pt x="108582" y="24196"/>
                      <a:pt x="99540" y="17817"/>
                    </a:cubicBezTo>
                    <a:lnTo>
                      <a:pt x="99540" y="17817"/>
                    </a:lnTo>
                    <a:close/>
                    <a:moveTo>
                      <a:pt x="22154" y="33308"/>
                    </a:moveTo>
                    <a:cubicBezTo>
                      <a:pt x="43323" y="3377"/>
                      <a:pt x="80544" y="-9801"/>
                      <a:pt x="106199" y="8144"/>
                    </a:cubicBezTo>
                    <a:lnTo>
                      <a:pt x="106199" y="8144"/>
                    </a:lnTo>
                    <a:cubicBezTo>
                      <a:pt x="118957" y="17116"/>
                      <a:pt x="125335" y="31696"/>
                      <a:pt x="125896" y="47468"/>
                    </a:cubicBezTo>
                    <a:cubicBezTo>
                      <a:pt x="126457" y="63240"/>
                      <a:pt x="121410" y="80483"/>
                      <a:pt x="110685" y="95694"/>
                    </a:cubicBezTo>
                    <a:cubicBezTo>
                      <a:pt x="100101" y="110835"/>
                      <a:pt x="82787" y="125485"/>
                      <a:pt x="65263" y="134387"/>
                    </a:cubicBezTo>
                    <a:cubicBezTo>
                      <a:pt x="56501" y="138873"/>
                      <a:pt x="47388" y="142028"/>
                      <a:pt x="38766" y="143079"/>
                    </a:cubicBezTo>
                    <a:cubicBezTo>
                      <a:pt x="30145" y="144061"/>
                      <a:pt x="21593" y="142869"/>
                      <a:pt x="14583" y="137962"/>
                    </a:cubicBezTo>
                    <a:cubicBezTo>
                      <a:pt x="7574" y="133055"/>
                      <a:pt x="3578" y="125345"/>
                      <a:pt x="1615" y="116933"/>
                    </a:cubicBezTo>
                    <a:cubicBezTo>
                      <a:pt x="-347" y="108522"/>
                      <a:pt x="-417" y="98849"/>
                      <a:pt x="844" y="89035"/>
                    </a:cubicBezTo>
                    <a:cubicBezTo>
                      <a:pt x="3368" y="69548"/>
                      <a:pt x="11359" y="48309"/>
                      <a:pt x="22084" y="33238"/>
                    </a:cubicBezTo>
                    <a:lnTo>
                      <a:pt x="22084" y="33238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9D19AF1-7ADA-E0C3-7D15-AF51CEFB0C8E}"/>
                  </a:ext>
                </a:extLst>
              </p:cNvPr>
              <p:cNvSpPr/>
              <p:nvPr/>
            </p:nvSpPr>
            <p:spPr>
              <a:xfrm>
                <a:off x="656123" y="5254091"/>
                <a:ext cx="421239" cy="470089"/>
              </a:xfrm>
              <a:custGeom>
                <a:avLst/>
                <a:gdLst>
                  <a:gd name="connsiteX0" fmla="*/ 387023 w 421239"/>
                  <a:gd name="connsiteY0" fmla="*/ 307965 h 470089"/>
                  <a:gd name="connsiteX1" fmla="*/ 53155 w 421239"/>
                  <a:gd name="connsiteY1" fmla="*/ 455237 h 470089"/>
                  <a:gd name="connsiteX2" fmla="*/ 70258 w 421239"/>
                  <a:gd name="connsiteY2" fmla="*/ 101321 h 470089"/>
                  <a:gd name="connsiteX3" fmla="*/ 337535 w 421239"/>
                  <a:gd name="connsiteY3" fmla="*/ 30664 h 470089"/>
                  <a:gd name="connsiteX4" fmla="*/ 386953 w 421239"/>
                  <a:gd name="connsiteY4" fmla="*/ 307895 h 470089"/>
                  <a:gd name="connsiteX5" fmla="*/ 386953 w 421239"/>
                  <a:gd name="connsiteY5" fmla="*/ 307895 h 470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1239" h="470089">
                    <a:moveTo>
                      <a:pt x="387023" y="307965"/>
                    </a:moveTo>
                    <a:cubicBezTo>
                      <a:pt x="321764" y="407151"/>
                      <a:pt x="145892" y="508931"/>
                      <a:pt x="53155" y="455237"/>
                    </a:cubicBezTo>
                    <a:cubicBezTo>
                      <a:pt x="-36358" y="399651"/>
                      <a:pt x="-539" y="204152"/>
                      <a:pt x="70258" y="101321"/>
                    </a:cubicBezTo>
                    <a:cubicBezTo>
                      <a:pt x="137691" y="803"/>
                      <a:pt x="254612" y="-29198"/>
                      <a:pt x="337535" y="30664"/>
                    </a:cubicBezTo>
                    <a:cubicBezTo>
                      <a:pt x="423824" y="88493"/>
                      <a:pt x="448778" y="210882"/>
                      <a:pt x="386953" y="307895"/>
                    </a:cubicBezTo>
                    <a:lnTo>
                      <a:pt x="386953" y="307895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E34BBE79-CCA7-B603-D557-7A1ACBADEC49}"/>
                  </a:ext>
                </a:extLst>
              </p:cNvPr>
              <p:cNvSpPr/>
              <p:nvPr/>
            </p:nvSpPr>
            <p:spPr>
              <a:xfrm>
                <a:off x="655994" y="5302349"/>
                <a:ext cx="361567" cy="422000"/>
              </a:xfrm>
              <a:custGeom>
                <a:avLst/>
                <a:gdLst>
                  <a:gd name="connsiteX0" fmla="*/ 86790 w 361567"/>
                  <a:gd name="connsiteY0" fmla="*/ 374805 h 422000"/>
                  <a:gd name="connsiteX1" fmla="*/ 101090 w 361567"/>
                  <a:gd name="connsiteY1" fmla="*/ 22641 h 422000"/>
                  <a:gd name="connsiteX2" fmla="*/ 118194 w 361567"/>
                  <a:gd name="connsiteY2" fmla="*/ 0 h 422000"/>
                  <a:gd name="connsiteX3" fmla="*/ 70318 w 361567"/>
                  <a:gd name="connsiteY3" fmla="*/ 53273 h 422000"/>
                  <a:gd name="connsiteX4" fmla="*/ 53214 w 361567"/>
                  <a:gd name="connsiteY4" fmla="*/ 407189 h 422000"/>
                  <a:gd name="connsiteX5" fmla="*/ 361568 w 361567"/>
                  <a:gd name="connsiteY5" fmla="*/ 292932 h 422000"/>
                  <a:gd name="connsiteX6" fmla="*/ 86650 w 361567"/>
                  <a:gd name="connsiteY6" fmla="*/ 374805 h 422000"/>
                  <a:gd name="connsiteX7" fmla="*/ 86650 w 361567"/>
                  <a:gd name="connsiteY7" fmla="*/ 374805 h 42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567" h="422000">
                    <a:moveTo>
                      <a:pt x="86790" y="374805"/>
                    </a:moveTo>
                    <a:cubicBezTo>
                      <a:pt x="-2442" y="318938"/>
                      <a:pt x="31695" y="124491"/>
                      <a:pt x="101090" y="22641"/>
                    </a:cubicBezTo>
                    <a:cubicBezTo>
                      <a:pt x="106487" y="14580"/>
                      <a:pt x="112165" y="7150"/>
                      <a:pt x="118194" y="0"/>
                    </a:cubicBezTo>
                    <a:cubicBezTo>
                      <a:pt x="100810" y="14650"/>
                      <a:pt x="84547" y="32455"/>
                      <a:pt x="70318" y="53273"/>
                    </a:cubicBezTo>
                    <a:cubicBezTo>
                      <a:pt x="-479" y="155964"/>
                      <a:pt x="-36439" y="351463"/>
                      <a:pt x="53214" y="407189"/>
                    </a:cubicBezTo>
                    <a:cubicBezTo>
                      <a:pt x="135437" y="454855"/>
                      <a:pt x="283761" y="379641"/>
                      <a:pt x="361568" y="292932"/>
                    </a:cubicBezTo>
                    <a:cubicBezTo>
                      <a:pt x="280957" y="364641"/>
                      <a:pt x="158499" y="417003"/>
                      <a:pt x="86650" y="374805"/>
                    </a:cubicBezTo>
                    <a:lnTo>
                      <a:pt x="86650" y="37480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64600E6-AFB2-ED4D-C416-717F8BAF4F35}"/>
                  </a:ext>
                </a:extLst>
              </p:cNvPr>
              <p:cNvSpPr/>
              <p:nvPr/>
            </p:nvSpPr>
            <p:spPr>
              <a:xfrm>
                <a:off x="650327" y="5248263"/>
                <a:ext cx="432958" cy="481804"/>
              </a:xfrm>
              <a:custGeom>
                <a:avLst/>
                <a:gdLst>
                  <a:gd name="connsiteX0" fmla="*/ 339897 w 432958"/>
                  <a:gd name="connsiteY0" fmla="*/ 41259 h 481804"/>
                  <a:gd name="connsiteX1" fmla="*/ 80891 w 432958"/>
                  <a:gd name="connsiteY1" fmla="*/ 110444 h 481804"/>
                  <a:gd name="connsiteX2" fmla="*/ 80891 w 432958"/>
                  <a:gd name="connsiteY2" fmla="*/ 110444 h 481804"/>
                  <a:gd name="connsiteX3" fmla="*/ 13248 w 432958"/>
                  <a:gd name="connsiteY3" fmla="*/ 302298 h 481804"/>
                  <a:gd name="connsiteX4" fmla="*/ 62035 w 432958"/>
                  <a:gd name="connsiteY4" fmla="*/ 455949 h 481804"/>
                  <a:gd name="connsiteX5" fmla="*/ 233701 w 432958"/>
                  <a:gd name="connsiteY5" fmla="*/ 439406 h 481804"/>
                  <a:gd name="connsiteX6" fmla="*/ 387983 w 432958"/>
                  <a:gd name="connsiteY6" fmla="*/ 310499 h 481804"/>
                  <a:gd name="connsiteX7" fmla="*/ 340177 w 432958"/>
                  <a:gd name="connsiteY7" fmla="*/ 41329 h 481804"/>
                  <a:gd name="connsiteX8" fmla="*/ 340177 w 432958"/>
                  <a:gd name="connsiteY8" fmla="*/ 41329 h 481804"/>
                  <a:gd name="connsiteX9" fmla="*/ 340177 w 432958"/>
                  <a:gd name="connsiteY9" fmla="*/ 41189 h 481804"/>
                  <a:gd name="connsiteX10" fmla="*/ 339967 w 432958"/>
                  <a:gd name="connsiteY10" fmla="*/ 41189 h 481804"/>
                  <a:gd name="connsiteX11" fmla="*/ 346696 w 432958"/>
                  <a:gd name="connsiteY11" fmla="*/ 31726 h 481804"/>
                  <a:gd name="connsiteX12" fmla="*/ 71288 w 432958"/>
                  <a:gd name="connsiteY12" fmla="*/ 103925 h 481804"/>
                  <a:gd name="connsiteX13" fmla="*/ 1612 w 432958"/>
                  <a:gd name="connsiteY13" fmla="*/ 301316 h 481804"/>
                  <a:gd name="connsiteX14" fmla="*/ 55937 w 432958"/>
                  <a:gd name="connsiteY14" fmla="*/ 466113 h 481804"/>
                  <a:gd name="connsiteX15" fmla="*/ 56077 w 432958"/>
                  <a:gd name="connsiteY15" fmla="*/ 466113 h 481804"/>
                  <a:gd name="connsiteX16" fmla="*/ 238818 w 432958"/>
                  <a:gd name="connsiteY16" fmla="*/ 449991 h 481804"/>
                  <a:gd name="connsiteX17" fmla="*/ 397797 w 432958"/>
                  <a:gd name="connsiteY17" fmla="*/ 316948 h 481804"/>
                  <a:gd name="connsiteX18" fmla="*/ 397797 w 432958"/>
                  <a:gd name="connsiteY18" fmla="*/ 316948 h 481804"/>
                  <a:gd name="connsiteX19" fmla="*/ 346766 w 432958"/>
                  <a:gd name="connsiteY19" fmla="*/ 31726 h 481804"/>
                  <a:gd name="connsiteX20" fmla="*/ 346766 w 432958"/>
                  <a:gd name="connsiteY20" fmla="*/ 31726 h 48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32958" h="481804">
                    <a:moveTo>
                      <a:pt x="339897" y="41259"/>
                    </a:moveTo>
                    <a:cubicBezTo>
                      <a:pt x="260338" y="-16150"/>
                      <a:pt x="146992" y="11959"/>
                      <a:pt x="80891" y="110444"/>
                    </a:cubicBezTo>
                    <a:lnTo>
                      <a:pt x="80891" y="110444"/>
                    </a:lnTo>
                    <a:cubicBezTo>
                      <a:pt x="46124" y="160984"/>
                      <a:pt x="19767" y="234585"/>
                      <a:pt x="13248" y="302298"/>
                    </a:cubicBezTo>
                    <a:cubicBezTo>
                      <a:pt x="6659" y="370501"/>
                      <a:pt x="20398" y="430013"/>
                      <a:pt x="62035" y="455949"/>
                    </a:cubicBezTo>
                    <a:cubicBezTo>
                      <a:pt x="105705" y="481183"/>
                      <a:pt x="170474" y="470318"/>
                      <a:pt x="233701" y="439406"/>
                    </a:cubicBezTo>
                    <a:cubicBezTo>
                      <a:pt x="296648" y="408634"/>
                      <a:pt x="356019" y="359006"/>
                      <a:pt x="387983" y="310499"/>
                    </a:cubicBezTo>
                    <a:cubicBezTo>
                      <a:pt x="448126" y="216009"/>
                      <a:pt x="423662" y="97196"/>
                      <a:pt x="340177" y="41329"/>
                    </a:cubicBezTo>
                    <a:lnTo>
                      <a:pt x="340177" y="41329"/>
                    </a:lnTo>
                    <a:lnTo>
                      <a:pt x="340177" y="41189"/>
                    </a:lnTo>
                    <a:cubicBezTo>
                      <a:pt x="340177" y="41189"/>
                      <a:pt x="339967" y="41189"/>
                      <a:pt x="339967" y="41189"/>
                    </a:cubicBezTo>
                    <a:close/>
                    <a:moveTo>
                      <a:pt x="346696" y="31726"/>
                    </a:moveTo>
                    <a:cubicBezTo>
                      <a:pt x="260408" y="-30449"/>
                      <a:pt x="140053" y="1444"/>
                      <a:pt x="71288" y="103925"/>
                    </a:cubicBezTo>
                    <a:cubicBezTo>
                      <a:pt x="35259" y="156217"/>
                      <a:pt x="8342" y="231781"/>
                      <a:pt x="1612" y="301316"/>
                    </a:cubicBezTo>
                    <a:cubicBezTo>
                      <a:pt x="-5047" y="370431"/>
                      <a:pt x="8131" y="436392"/>
                      <a:pt x="55937" y="466113"/>
                    </a:cubicBezTo>
                    <a:lnTo>
                      <a:pt x="56077" y="466113"/>
                    </a:lnTo>
                    <a:cubicBezTo>
                      <a:pt x="105145" y="494572"/>
                      <a:pt x="174680" y="481394"/>
                      <a:pt x="238818" y="449991"/>
                    </a:cubicBezTo>
                    <a:cubicBezTo>
                      <a:pt x="303237" y="418517"/>
                      <a:pt x="364431" y="367627"/>
                      <a:pt x="397797" y="316948"/>
                    </a:cubicBezTo>
                    <a:lnTo>
                      <a:pt x="397797" y="316948"/>
                    </a:lnTo>
                    <a:cubicBezTo>
                      <a:pt x="461093" y="217411"/>
                      <a:pt x="435859" y="91448"/>
                      <a:pt x="346766" y="31726"/>
                    </a:cubicBezTo>
                    <a:lnTo>
                      <a:pt x="346766" y="31726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E2F9891-1F67-3773-8307-46ADC350917E}"/>
                  </a:ext>
                </a:extLst>
              </p:cNvPr>
              <p:cNvSpPr/>
              <p:nvPr/>
            </p:nvSpPr>
            <p:spPr>
              <a:xfrm>
                <a:off x="600031" y="5415667"/>
                <a:ext cx="137636" cy="179635"/>
              </a:xfrm>
              <a:custGeom>
                <a:avLst/>
                <a:gdLst>
                  <a:gd name="connsiteX0" fmla="*/ 137636 w 137636"/>
                  <a:gd name="connsiteY0" fmla="*/ 116528 h 179635"/>
                  <a:gd name="connsiteX1" fmla="*/ 19875 w 137636"/>
                  <a:gd name="connsiteY1" fmla="*/ 174077 h 179635"/>
                  <a:gd name="connsiteX2" fmla="*/ 23099 w 137636"/>
                  <a:gd name="connsiteY2" fmla="*/ 42997 h 179635"/>
                  <a:gd name="connsiteX3" fmla="*/ 125790 w 137636"/>
                  <a:gd name="connsiteY3" fmla="*/ 9001 h 17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636" h="179635">
                    <a:moveTo>
                      <a:pt x="137636" y="116528"/>
                    </a:moveTo>
                    <a:cubicBezTo>
                      <a:pt x="112472" y="155572"/>
                      <a:pt x="51488" y="194335"/>
                      <a:pt x="19875" y="174077"/>
                    </a:cubicBezTo>
                    <a:cubicBezTo>
                      <a:pt x="-11669" y="153749"/>
                      <a:pt x="-1925" y="82041"/>
                      <a:pt x="23099" y="42997"/>
                    </a:cubicBezTo>
                    <a:cubicBezTo>
                      <a:pt x="48123" y="3954"/>
                      <a:pt x="94177" y="-11327"/>
                      <a:pt x="125790" y="9001"/>
                    </a:cubicBezTo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634ADC4F-5FEE-CAF6-96A7-2D0CFC74DDD2}"/>
                  </a:ext>
                </a:extLst>
              </p:cNvPr>
              <p:cNvSpPr/>
              <p:nvPr/>
            </p:nvSpPr>
            <p:spPr>
              <a:xfrm>
                <a:off x="599844" y="5429644"/>
                <a:ext cx="128359" cy="165499"/>
              </a:xfrm>
              <a:custGeom>
                <a:avLst/>
                <a:gdLst>
                  <a:gd name="connsiteX0" fmla="*/ 43894 w 128359"/>
                  <a:gd name="connsiteY0" fmla="*/ 136758 h 165499"/>
                  <a:gd name="connsiteX1" fmla="*/ 47118 w 128359"/>
                  <a:gd name="connsiteY1" fmla="*/ 5678 h 165499"/>
                  <a:gd name="connsiteX2" fmla="*/ 51114 w 128359"/>
                  <a:gd name="connsiteY2" fmla="*/ 0 h 165499"/>
                  <a:gd name="connsiteX3" fmla="*/ 23145 w 128359"/>
                  <a:gd name="connsiteY3" fmla="*/ 28810 h 165499"/>
                  <a:gd name="connsiteX4" fmla="*/ 19921 w 128359"/>
                  <a:gd name="connsiteY4" fmla="*/ 159890 h 165499"/>
                  <a:gd name="connsiteX5" fmla="*/ 128360 w 128359"/>
                  <a:gd name="connsiteY5" fmla="*/ 114958 h 165499"/>
                  <a:gd name="connsiteX6" fmla="*/ 43894 w 128359"/>
                  <a:gd name="connsiteY6" fmla="*/ 136758 h 165499"/>
                  <a:gd name="connsiteX7" fmla="*/ 43894 w 128359"/>
                  <a:gd name="connsiteY7" fmla="*/ 136758 h 165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8359" h="165499">
                    <a:moveTo>
                      <a:pt x="43894" y="136758"/>
                    </a:moveTo>
                    <a:cubicBezTo>
                      <a:pt x="12350" y="116430"/>
                      <a:pt x="22094" y="44721"/>
                      <a:pt x="47118" y="5678"/>
                    </a:cubicBezTo>
                    <a:cubicBezTo>
                      <a:pt x="48450" y="3785"/>
                      <a:pt x="49712" y="1823"/>
                      <a:pt x="51114" y="0"/>
                    </a:cubicBezTo>
                    <a:cubicBezTo>
                      <a:pt x="40459" y="7220"/>
                      <a:pt x="30786" y="16823"/>
                      <a:pt x="23145" y="28810"/>
                    </a:cubicBezTo>
                    <a:cubicBezTo>
                      <a:pt x="-2019" y="67853"/>
                      <a:pt x="-11622" y="139562"/>
                      <a:pt x="19921" y="159890"/>
                    </a:cubicBezTo>
                    <a:cubicBezTo>
                      <a:pt x="48170" y="178045"/>
                      <a:pt x="99760" y="149235"/>
                      <a:pt x="128360" y="114958"/>
                    </a:cubicBezTo>
                    <a:cubicBezTo>
                      <a:pt x="100391" y="137249"/>
                      <a:pt x="65413" y="150497"/>
                      <a:pt x="43894" y="136758"/>
                    </a:cubicBezTo>
                    <a:lnTo>
                      <a:pt x="43894" y="136758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0700E0E9-F40D-A22C-5FCA-10CD1FECDD13}"/>
                  </a:ext>
                </a:extLst>
              </p:cNvPr>
              <p:cNvSpPr/>
              <p:nvPr/>
            </p:nvSpPr>
            <p:spPr>
              <a:xfrm>
                <a:off x="594069" y="5409684"/>
                <a:ext cx="149372" cy="191413"/>
              </a:xfrm>
              <a:custGeom>
                <a:avLst/>
                <a:gdLst>
                  <a:gd name="connsiteX0" fmla="*/ 128528 w 149372"/>
                  <a:gd name="connsiteY0" fmla="*/ 19890 h 191413"/>
                  <a:gd name="connsiteX1" fmla="*/ 33968 w 149372"/>
                  <a:gd name="connsiteY1" fmla="*/ 52064 h 191413"/>
                  <a:gd name="connsiteX2" fmla="*/ 12028 w 149372"/>
                  <a:gd name="connsiteY2" fmla="*/ 121880 h 191413"/>
                  <a:gd name="connsiteX3" fmla="*/ 15042 w 149372"/>
                  <a:gd name="connsiteY3" fmla="*/ 154755 h 191413"/>
                  <a:gd name="connsiteX4" fmla="*/ 28921 w 149372"/>
                  <a:gd name="connsiteY4" fmla="*/ 175083 h 191413"/>
                  <a:gd name="connsiteX5" fmla="*/ 53174 w 149372"/>
                  <a:gd name="connsiteY5" fmla="*/ 179289 h 191413"/>
                  <a:gd name="connsiteX6" fmla="*/ 84297 w 149372"/>
                  <a:gd name="connsiteY6" fmla="*/ 168424 h 191413"/>
                  <a:gd name="connsiteX7" fmla="*/ 138622 w 149372"/>
                  <a:gd name="connsiteY7" fmla="*/ 119356 h 191413"/>
                  <a:gd name="connsiteX8" fmla="*/ 146683 w 149372"/>
                  <a:gd name="connsiteY8" fmla="*/ 117604 h 191413"/>
                  <a:gd name="connsiteX9" fmla="*/ 148435 w 149372"/>
                  <a:gd name="connsiteY9" fmla="*/ 125665 h 191413"/>
                  <a:gd name="connsiteX10" fmla="*/ 89835 w 149372"/>
                  <a:gd name="connsiteY10" fmla="*/ 178658 h 191413"/>
                  <a:gd name="connsiteX11" fmla="*/ 54716 w 149372"/>
                  <a:gd name="connsiteY11" fmla="*/ 190855 h 191413"/>
                  <a:gd name="connsiteX12" fmla="*/ 22612 w 149372"/>
                  <a:gd name="connsiteY12" fmla="*/ 184896 h 191413"/>
                  <a:gd name="connsiteX13" fmla="*/ 3826 w 149372"/>
                  <a:gd name="connsiteY13" fmla="*/ 158120 h 191413"/>
                  <a:gd name="connsiteX14" fmla="*/ 322 w 149372"/>
                  <a:gd name="connsiteY14" fmla="*/ 121039 h 191413"/>
                  <a:gd name="connsiteX15" fmla="*/ 24084 w 149372"/>
                  <a:gd name="connsiteY15" fmla="*/ 45685 h 191413"/>
                  <a:gd name="connsiteX16" fmla="*/ 134906 w 149372"/>
                  <a:gd name="connsiteY16" fmla="*/ 10006 h 191413"/>
                  <a:gd name="connsiteX17" fmla="*/ 136659 w 149372"/>
                  <a:gd name="connsiteY17" fmla="*/ 18067 h 191413"/>
                  <a:gd name="connsiteX18" fmla="*/ 128598 w 149372"/>
                  <a:gd name="connsiteY18" fmla="*/ 19820 h 191413"/>
                  <a:gd name="connsiteX19" fmla="*/ 128598 w 149372"/>
                  <a:gd name="connsiteY19" fmla="*/ 19820 h 19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9372" h="191413">
                    <a:moveTo>
                      <a:pt x="128528" y="19890"/>
                    </a:moveTo>
                    <a:cubicBezTo>
                      <a:pt x="100559" y="1875"/>
                      <a:pt x="57871" y="14703"/>
                      <a:pt x="33968" y="52064"/>
                    </a:cubicBezTo>
                    <a:cubicBezTo>
                      <a:pt x="22051" y="70710"/>
                      <a:pt x="13640" y="97416"/>
                      <a:pt x="12028" y="121880"/>
                    </a:cubicBezTo>
                    <a:cubicBezTo>
                      <a:pt x="11257" y="134077"/>
                      <a:pt x="12168" y="145432"/>
                      <a:pt x="15042" y="154755"/>
                    </a:cubicBezTo>
                    <a:cubicBezTo>
                      <a:pt x="17916" y="164078"/>
                      <a:pt x="22542" y="171017"/>
                      <a:pt x="28921" y="175083"/>
                    </a:cubicBezTo>
                    <a:cubicBezTo>
                      <a:pt x="35300" y="179149"/>
                      <a:pt x="43571" y="180550"/>
                      <a:pt x="53174" y="179289"/>
                    </a:cubicBezTo>
                    <a:cubicBezTo>
                      <a:pt x="62847" y="178027"/>
                      <a:pt x="73502" y="174172"/>
                      <a:pt x="84297" y="168424"/>
                    </a:cubicBezTo>
                    <a:cubicBezTo>
                      <a:pt x="105887" y="156788"/>
                      <a:pt x="126635" y="138002"/>
                      <a:pt x="138622" y="119356"/>
                    </a:cubicBezTo>
                    <a:cubicBezTo>
                      <a:pt x="140374" y="116623"/>
                      <a:pt x="143949" y="115852"/>
                      <a:pt x="146683" y="117604"/>
                    </a:cubicBezTo>
                    <a:cubicBezTo>
                      <a:pt x="149416" y="119356"/>
                      <a:pt x="150187" y="122931"/>
                      <a:pt x="148435" y="125665"/>
                    </a:cubicBezTo>
                    <a:cubicBezTo>
                      <a:pt x="135257" y="146063"/>
                      <a:pt x="112966" y="166181"/>
                      <a:pt x="89835" y="178658"/>
                    </a:cubicBezTo>
                    <a:cubicBezTo>
                      <a:pt x="78269" y="184896"/>
                      <a:pt x="66212" y="189312"/>
                      <a:pt x="54716" y="190855"/>
                    </a:cubicBezTo>
                    <a:cubicBezTo>
                      <a:pt x="43221" y="192397"/>
                      <a:pt x="32005" y="190855"/>
                      <a:pt x="22612" y="184896"/>
                    </a:cubicBezTo>
                    <a:cubicBezTo>
                      <a:pt x="13219" y="178868"/>
                      <a:pt x="7261" y="169195"/>
                      <a:pt x="3826" y="158120"/>
                    </a:cubicBezTo>
                    <a:cubicBezTo>
                      <a:pt x="392" y="147044"/>
                      <a:pt x="-590" y="134217"/>
                      <a:pt x="322" y="121039"/>
                    </a:cubicBezTo>
                    <a:cubicBezTo>
                      <a:pt x="2004" y="94823"/>
                      <a:pt x="10976" y="66083"/>
                      <a:pt x="24084" y="45685"/>
                    </a:cubicBezTo>
                    <a:cubicBezTo>
                      <a:pt x="50160" y="4959"/>
                      <a:pt x="99648" y="-12705"/>
                      <a:pt x="134906" y="10006"/>
                    </a:cubicBezTo>
                    <a:cubicBezTo>
                      <a:pt x="137640" y="11759"/>
                      <a:pt x="138411" y="15334"/>
                      <a:pt x="136659" y="18067"/>
                    </a:cubicBezTo>
                    <a:cubicBezTo>
                      <a:pt x="134906" y="20801"/>
                      <a:pt x="131332" y="21572"/>
                      <a:pt x="128598" y="19820"/>
                    </a:cubicBezTo>
                    <a:lnTo>
                      <a:pt x="128598" y="19820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8D9C5C1-DF15-6672-B1B8-D96A777ACC6F}"/>
                  </a:ext>
                </a:extLst>
              </p:cNvPr>
              <p:cNvSpPr/>
              <p:nvPr/>
            </p:nvSpPr>
            <p:spPr>
              <a:xfrm>
                <a:off x="828200" y="5280704"/>
                <a:ext cx="201869" cy="164768"/>
              </a:xfrm>
              <a:custGeom>
                <a:avLst/>
                <a:gdLst>
                  <a:gd name="connsiteX0" fmla="*/ 200016 w 201869"/>
                  <a:gd name="connsiteY0" fmla="*/ 106462 h 164768"/>
                  <a:gd name="connsiteX1" fmla="*/ 120106 w 201869"/>
                  <a:gd name="connsiteY1" fmla="*/ 3631 h 164768"/>
                  <a:gd name="connsiteX2" fmla="*/ 1854 w 201869"/>
                  <a:gd name="connsiteY2" fmla="*/ 58306 h 164768"/>
                  <a:gd name="connsiteX3" fmla="*/ 81764 w 201869"/>
                  <a:gd name="connsiteY3" fmla="*/ 161137 h 164768"/>
                  <a:gd name="connsiteX4" fmla="*/ 200016 w 201869"/>
                  <a:gd name="connsiteY4" fmla="*/ 106462 h 16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869" h="164768">
                    <a:moveTo>
                      <a:pt x="200016" y="106462"/>
                    </a:moveTo>
                    <a:cubicBezTo>
                      <a:pt x="210600" y="63002"/>
                      <a:pt x="174781" y="16879"/>
                      <a:pt x="120106" y="3631"/>
                    </a:cubicBezTo>
                    <a:cubicBezTo>
                      <a:pt x="65361" y="-9687"/>
                      <a:pt x="12438" y="14776"/>
                      <a:pt x="1854" y="58306"/>
                    </a:cubicBezTo>
                    <a:cubicBezTo>
                      <a:pt x="-8731" y="101766"/>
                      <a:pt x="27088" y="147889"/>
                      <a:pt x="81764" y="161137"/>
                    </a:cubicBezTo>
                    <a:cubicBezTo>
                      <a:pt x="136509" y="174455"/>
                      <a:pt x="189431" y="149992"/>
                      <a:pt x="200016" y="10646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E8101DF-71F3-E78A-8386-3B59A9017DE4}"/>
                  </a:ext>
                </a:extLst>
              </p:cNvPr>
              <p:cNvSpPr/>
              <p:nvPr/>
            </p:nvSpPr>
            <p:spPr>
              <a:xfrm>
                <a:off x="850791" y="5335380"/>
                <a:ext cx="184751" cy="135999"/>
              </a:xfrm>
              <a:custGeom>
                <a:avLst/>
                <a:gdLst>
                  <a:gd name="connsiteX0" fmla="*/ 151980 w 184751"/>
                  <a:gd name="connsiteY0" fmla="*/ 103027 h 135999"/>
                  <a:gd name="connsiteX1" fmla="*/ 72140 w 184751"/>
                  <a:gd name="connsiteY1" fmla="*/ 131976 h 135999"/>
                  <a:gd name="connsiteX2" fmla="*/ 2465 w 184751"/>
                  <a:gd name="connsiteY2" fmla="*/ 89708 h 135999"/>
                  <a:gd name="connsiteX3" fmla="*/ 80762 w 184751"/>
                  <a:gd name="connsiteY3" fmla="*/ 13514 h 135999"/>
                  <a:gd name="connsiteX4" fmla="*/ 178617 w 184751"/>
                  <a:gd name="connsiteY4" fmla="*/ 25781 h 135999"/>
                  <a:gd name="connsiteX5" fmla="*/ 151980 w 184751"/>
                  <a:gd name="connsiteY5" fmla="*/ 103027 h 135999"/>
                  <a:gd name="connsiteX6" fmla="*/ 151980 w 184751"/>
                  <a:gd name="connsiteY6" fmla="*/ 103027 h 13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751" h="135999">
                    <a:moveTo>
                      <a:pt x="151980" y="103027"/>
                    </a:moveTo>
                    <a:lnTo>
                      <a:pt x="72140" y="131976"/>
                    </a:lnTo>
                    <a:cubicBezTo>
                      <a:pt x="33237" y="145996"/>
                      <a:pt x="13960" y="121322"/>
                      <a:pt x="2465" y="89708"/>
                    </a:cubicBezTo>
                    <a:cubicBezTo>
                      <a:pt x="-8961" y="58165"/>
                      <a:pt x="19708" y="35384"/>
                      <a:pt x="80762" y="13514"/>
                    </a:cubicBezTo>
                    <a:cubicBezTo>
                      <a:pt x="141746" y="-8426"/>
                      <a:pt x="168102" y="-3169"/>
                      <a:pt x="178617" y="25781"/>
                    </a:cubicBezTo>
                    <a:cubicBezTo>
                      <a:pt x="189131" y="54730"/>
                      <a:pt x="189552" y="89288"/>
                      <a:pt x="151980" y="103027"/>
                    </a:cubicBezTo>
                    <a:lnTo>
                      <a:pt x="151980" y="103027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142931FD-3C42-7E2C-97A5-EF7682BD553A}"/>
                  </a:ext>
                </a:extLst>
              </p:cNvPr>
              <p:cNvSpPr/>
              <p:nvPr/>
            </p:nvSpPr>
            <p:spPr>
              <a:xfrm>
                <a:off x="851706" y="5337156"/>
                <a:ext cx="177070" cy="119965"/>
              </a:xfrm>
              <a:custGeom>
                <a:avLst/>
                <a:gdLst>
                  <a:gd name="connsiteX0" fmla="*/ 10732 w 177070"/>
                  <a:gd name="connsiteY0" fmla="*/ 101811 h 119965"/>
                  <a:gd name="connsiteX1" fmla="*/ 89030 w 177070"/>
                  <a:gd name="connsiteY1" fmla="*/ 25616 h 119965"/>
                  <a:gd name="connsiteX2" fmla="*/ 177071 w 177070"/>
                  <a:gd name="connsiteY2" fmla="*/ 21971 h 119965"/>
                  <a:gd name="connsiteX3" fmla="*/ 80759 w 177070"/>
                  <a:gd name="connsiteY3" fmla="*/ 13490 h 119965"/>
                  <a:gd name="connsiteX4" fmla="*/ 2461 w 177070"/>
                  <a:gd name="connsiteY4" fmla="*/ 89684 h 119965"/>
                  <a:gd name="connsiteX5" fmla="*/ 18723 w 177070"/>
                  <a:gd name="connsiteY5" fmla="*/ 119966 h 119965"/>
                  <a:gd name="connsiteX6" fmla="*/ 10732 w 177070"/>
                  <a:gd name="connsiteY6" fmla="*/ 101811 h 119965"/>
                  <a:gd name="connsiteX7" fmla="*/ 10732 w 177070"/>
                  <a:gd name="connsiteY7" fmla="*/ 101811 h 119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7070" h="119965">
                    <a:moveTo>
                      <a:pt x="10732" y="101811"/>
                    </a:moveTo>
                    <a:cubicBezTo>
                      <a:pt x="-1535" y="67814"/>
                      <a:pt x="21667" y="49870"/>
                      <a:pt x="89030" y="25616"/>
                    </a:cubicBezTo>
                    <a:cubicBezTo>
                      <a:pt x="136275" y="8653"/>
                      <a:pt x="162771" y="7952"/>
                      <a:pt x="177071" y="21971"/>
                    </a:cubicBezTo>
                    <a:cubicBezTo>
                      <a:pt x="165645" y="-3614"/>
                      <a:pt x="139079" y="-7399"/>
                      <a:pt x="80759" y="13490"/>
                    </a:cubicBezTo>
                    <a:cubicBezTo>
                      <a:pt x="19775" y="35430"/>
                      <a:pt x="-8965" y="58141"/>
                      <a:pt x="2461" y="89684"/>
                    </a:cubicBezTo>
                    <a:cubicBezTo>
                      <a:pt x="6737" y="101250"/>
                      <a:pt x="11854" y="111835"/>
                      <a:pt x="18723" y="119966"/>
                    </a:cubicBezTo>
                    <a:cubicBezTo>
                      <a:pt x="15639" y="114428"/>
                      <a:pt x="13046" y="108260"/>
                      <a:pt x="10732" y="101811"/>
                    </a:cubicBezTo>
                    <a:lnTo>
                      <a:pt x="10732" y="101811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DF90E5C-7B32-DE0D-A479-6C690414AD99}"/>
                  </a:ext>
                </a:extLst>
              </p:cNvPr>
              <p:cNvSpPr/>
              <p:nvPr/>
            </p:nvSpPr>
            <p:spPr>
              <a:xfrm>
                <a:off x="844964" y="5329497"/>
                <a:ext cx="196398" cy="147701"/>
              </a:xfrm>
              <a:custGeom>
                <a:avLst/>
                <a:gdLst>
                  <a:gd name="connsiteX0" fmla="*/ 153601 w 196398"/>
                  <a:gd name="connsiteY0" fmla="*/ 12247 h 147701"/>
                  <a:gd name="connsiteX1" fmla="*/ 88552 w 196398"/>
                  <a:gd name="connsiteY1" fmla="*/ 24934 h 147701"/>
                  <a:gd name="connsiteX2" fmla="*/ 24274 w 196398"/>
                  <a:gd name="connsiteY2" fmla="*/ 58230 h 147701"/>
                  <a:gd name="connsiteX3" fmla="*/ 12778 w 196398"/>
                  <a:gd name="connsiteY3" fmla="*/ 75123 h 147701"/>
                  <a:gd name="connsiteX4" fmla="*/ 13829 w 196398"/>
                  <a:gd name="connsiteY4" fmla="*/ 93629 h 147701"/>
                  <a:gd name="connsiteX5" fmla="*/ 36330 w 196398"/>
                  <a:gd name="connsiteY5" fmla="*/ 129167 h 147701"/>
                  <a:gd name="connsiteX6" fmla="*/ 76005 w 196398"/>
                  <a:gd name="connsiteY6" fmla="*/ 132392 h 147701"/>
                  <a:gd name="connsiteX7" fmla="*/ 76005 w 196398"/>
                  <a:gd name="connsiteY7" fmla="*/ 132392 h 147701"/>
                  <a:gd name="connsiteX8" fmla="*/ 155844 w 196398"/>
                  <a:gd name="connsiteY8" fmla="*/ 103442 h 147701"/>
                  <a:gd name="connsiteX9" fmla="*/ 155844 w 196398"/>
                  <a:gd name="connsiteY9" fmla="*/ 103442 h 147701"/>
                  <a:gd name="connsiteX10" fmla="*/ 183532 w 196398"/>
                  <a:gd name="connsiteY10" fmla="*/ 74703 h 147701"/>
                  <a:gd name="connsiteX11" fmla="*/ 179046 w 196398"/>
                  <a:gd name="connsiteY11" fmla="*/ 33696 h 147701"/>
                  <a:gd name="connsiteX12" fmla="*/ 169583 w 196398"/>
                  <a:gd name="connsiteY12" fmla="*/ 18906 h 147701"/>
                  <a:gd name="connsiteX13" fmla="*/ 153741 w 196398"/>
                  <a:gd name="connsiteY13" fmla="*/ 12247 h 147701"/>
                  <a:gd name="connsiteX14" fmla="*/ 153741 w 196398"/>
                  <a:gd name="connsiteY14" fmla="*/ 12247 h 147701"/>
                  <a:gd name="connsiteX15" fmla="*/ 177084 w 196398"/>
                  <a:gd name="connsiteY15" fmla="*/ 10004 h 147701"/>
                  <a:gd name="connsiteX16" fmla="*/ 189911 w 196398"/>
                  <a:gd name="connsiteY16" fmla="*/ 29631 h 147701"/>
                  <a:gd name="connsiteX17" fmla="*/ 194818 w 196398"/>
                  <a:gd name="connsiteY17" fmla="*/ 77296 h 147701"/>
                  <a:gd name="connsiteX18" fmla="*/ 159770 w 196398"/>
                  <a:gd name="connsiteY18" fmla="*/ 114377 h 147701"/>
                  <a:gd name="connsiteX19" fmla="*/ 159770 w 196398"/>
                  <a:gd name="connsiteY19" fmla="*/ 114377 h 147701"/>
                  <a:gd name="connsiteX20" fmla="*/ 79930 w 196398"/>
                  <a:gd name="connsiteY20" fmla="*/ 143327 h 147701"/>
                  <a:gd name="connsiteX21" fmla="*/ 79930 w 196398"/>
                  <a:gd name="connsiteY21" fmla="*/ 143327 h 147701"/>
                  <a:gd name="connsiteX22" fmla="*/ 29321 w 196398"/>
                  <a:gd name="connsiteY22" fmla="*/ 138490 h 147701"/>
                  <a:gd name="connsiteX23" fmla="*/ 2824 w 196398"/>
                  <a:gd name="connsiteY23" fmla="*/ 97554 h 147701"/>
                  <a:gd name="connsiteX24" fmla="*/ 1492 w 196398"/>
                  <a:gd name="connsiteY24" fmla="*/ 71759 h 147701"/>
                  <a:gd name="connsiteX25" fmla="*/ 16283 w 196398"/>
                  <a:gd name="connsiteY25" fmla="*/ 49538 h 147701"/>
                  <a:gd name="connsiteX26" fmla="*/ 84556 w 196398"/>
                  <a:gd name="connsiteY26" fmla="*/ 13859 h 147701"/>
                  <a:gd name="connsiteX27" fmla="*/ 155214 w 196398"/>
                  <a:gd name="connsiteY27" fmla="*/ 611 h 147701"/>
                  <a:gd name="connsiteX28" fmla="*/ 177084 w 196398"/>
                  <a:gd name="connsiteY28" fmla="*/ 10004 h 147701"/>
                  <a:gd name="connsiteX29" fmla="*/ 177084 w 196398"/>
                  <a:gd name="connsiteY29" fmla="*/ 10004 h 147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96398" h="147701">
                    <a:moveTo>
                      <a:pt x="153601" y="12247"/>
                    </a:moveTo>
                    <a:cubicBezTo>
                      <a:pt x="139582" y="10284"/>
                      <a:pt x="118904" y="13929"/>
                      <a:pt x="88552" y="24934"/>
                    </a:cubicBezTo>
                    <a:cubicBezTo>
                      <a:pt x="58130" y="35869"/>
                      <a:pt x="36681" y="46734"/>
                      <a:pt x="24274" y="58230"/>
                    </a:cubicBezTo>
                    <a:cubicBezTo>
                      <a:pt x="18105" y="63908"/>
                      <a:pt x="14390" y="69516"/>
                      <a:pt x="12778" y="75123"/>
                    </a:cubicBezTo>
                    <a:cubicBezTo>
                      <a:pt x="11166" y="80661"/>
                      <a:pt x="11306" y="86759"/>
                      <a:pt x="13829" y="93629"/>
                    </a:cubicBezTo>
                    <a:cubicBezTo>
                      <a:pt x="19437" y="109120"/>
                      <a:pt x="26657" y="121877"/>
                      <a:pt x="36330" y="129167"/>
                    </a:cubicBezTo>
                    <a:cubicBezTo>
                      <a:pt x="45653" y="136177"/>
                      <a:pt x="58060" y="138841"/>
                      <a:pt x="76005" y="132392"/>
                    </a:cubicBezTo>
                    <a:lnTo>
                      <a:pt x="76005" y="132392"/>
                    </a:lnTo>
                    <a:lnTo>
                      <a:pt x="155844" y="103442"/>
                    </a:lnTo>
                    <a:lnTo>
                      <a:pt x="155844" y="103442"/>
                    </a:lnTo>
                    <a:cubicBezTo>
                      <a:pt x="172878" y="97204"/>
                      <a:pt x="180729" y="86689"/>
                      <a:pt x="183532" y="74703"/>
                    </a:cubicBezTo>
                    <a:cubicBezTo>
                      <a:pt x="186406" y="62296"/>
                      <a:pt x="184093" y="47645"/>
                      <a:pt x="179046" y="33696"/>
                    </a:cubicBezTo>
                    <a:cubicBezTo>
                      <a:pt x="176663" y="27107"/>
                      <a:pt x="173509" y="22341"/>
                      <a:pt x="169583" y="18906"/>
                    </a:cubicBezTo>
                    <a:cubicBezTo>
                      <a:pt x="165658" y="15541"/>
                      <a:pt x="160541" y="13228"/>
                      <a:pt x="153741" y="12247"/>
                    </a:cubicBezTo>
                    <a:lnTo>
                      <a:pt x="153741" y="12247"/>
                    </a:lnTo>
                    <a:close/>
                    <a:moveTo>
                      <a:pt x="177084" y="10004"/>
                    </a:moveTo>
                    <a:cubicBezTo>
                      <a:pt x="182902" y="15051"/>
                      <a:pt x="187037" y="21710"/>
                      <a:pt x="189911" y="29631"/>
                    </a:cubicBezTo>
                    <a:cubicBezTo>
                      <a:pt x="195379" y="44631"/>
                      <a:pt x="198463" y="61735"/>
                      <a:pt x="194818" y="77296"/>
                    </a:cubicBezTo>
                    <a:cubicBezTo>
                      <a:pt x="191033" y="93278"/>
                      <a:pt x="180378" y="106877"/>
                      <a:pt x="159770" y="114377"/>
                    </a:cubicBezTo>
                    <a:lnTo>
                      <a:pt x="159770" y="114377"/>
                    </a:lnTo>
                    <a:lnTo>
                      <a:pt x="79930" y="143327"/>
                    </a:lnTo>
                    <a:lnTo>
                      <a:pt x="79930" y="143327"/>
                    </a:lnTo>
                    <a:cubicBezTo>
                      <a:pt x="58971" y="150897"/>
                      <a:pt x="42288" y="148234"/>
                      <a:pt x="29321" y="138490"/>
                    </a:cubicBezTo>
                    <a:cubicBezTo>
                      <a:pt x="16844" y="129097"/>
                      <a:pt x="8642" y="113676"/>
                      <a:pt x="2824" y="97554"/>
                    </a:cubicBezTo>
                    <a:cubicBezTo>
                      <a:pt x="-400" y="88652"/>
                      <a:pt x="-891" y="80030"/>
                      <a:pt x="1492" y="71759"/>
                    </a:cubicBezTo>
                    <a:cubicBezTo>
                      <a:pt x="3876" y="63557"/>
                      <a:pt x="8993" y="56197"/>
                      <a:pt x="16283" y="49538"/>
                    </a:cubicBezTo>
                    <a:cubicBezTo>
                      <a:pt x="30582" y="36290"/>
                      <a:pt x="53924" y="24864"/>
                      <a:pt x="84556" y="13859"/>
                    </a:cubicBezTo>
                    <a:cubicBezTo>
                      <a:pt x="115189" y="2854"/>
                      <a:pt x="138180" y="-1772"/>
                      <a:pt x="155214" y="611"/>
                    </a:cubicBezTo>
                    <a:cubicBezTo>
                      <a:pt x="163905" y="1873"/>
                      <a:pt x="171195" y="4957"/>
                      <a:pt x="177084" y="10004"/>
                    </a:cubicBezTo>
                    <a:lnTo>
                      <a:pt x="177084" y="1000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818E8A6-6040-42BB-8C26-BA3D0973BA29}"/>
                  </a:ext>
                </a:extLst>
              </p:cNvPr>
              <p:cNvSpPr/>
              <p:nvPr/>
            </p:nvSpPr>
            <p:spPr>
              <a:xfrm>
                <a:off x="964583" y="5365994"/>
                <a:ext cx="37191" cy="43816"/>
              </a:xfrm>
              <a:custGeom>
                <a:avLst/>
                <a:gdLst>
                  <a:gd name="connsiteX0" fmla="*/ 37066 w 37191"/>
                  <a:gd name="connsiteY0" fmla="*/ 23696 h 43816"/>
                  <a:gd name="connsiteX1" fmla="*/ 20664 w 37191"/>
                  <a:gd name="connsiteY1" fmla="*/ 73 h 43816"/>
                  <a:gd name="connsiteX2" fmla="*/ 126 w 37191"/>
                  <a:gd name="connsiteY2" fmla="*/ 20121 h 43816"/>
                  <a:gd name="connsiteX3" fmla="*/ 16528 w 37191"/>
                  <a:gd name="connsiteY3" fmla="*/ 43743 h 43816"/>
                  <a:gd name="connsiteX4" fmla="*/ 37066 w 37191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91" h="43816">
                    <a:moveTo>
                      <a:pt x="37066" y="23696"/>
                    </a:moveTo>
                    <a:cubicBezTo>
                      <a:pt x="38258" y="11639"/>
                      <a:pt x="30828" y="1125"/>
                      <a:pt x="20664" y="73"/>
                    </a:cubicBezTo>
                    <a:cubicBezTo>
                      <a:pt x="10430" y="-908"/>
                      <a:pt x="1247" y="8064"/>
                      <a:pt x="126" y="20121"/>
                    </a:cubicBezTo>
                    <a:cubicBezTo>
                      <a:pt x="-1066" y="32177"/>
                      <a:pt x="6364" y="42692"/>
                      <a:pt x="16528" y="43743"/>
                    </a:cubicBezTo>
                    <a:cubicBezTo>
                      <a:pt x="26762" y="44725"/>
                      <a:pt x="35945" y="35752"/>
                      <a:pt x="37066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629951C-8CB9-4773-1839-CFB77F45BEC7}"/>
                  </a:ext>
                </a:extLst>
              </p:cNvPr>
              <p:cNvSpPr/>
              <p:nvPr/>
            </p:nvSpPr>
            <p:spPr>
              <a:xfrm>
                <a:off x="906486" y="5385270"/>
                <a:ext cx="37179" cy="43816"/>
              </a:xfrm>
              <a:custGeom>
                <a:avLst/>
                <a:gdLst>
                  <a:gd name="connsiteX0" fmla="*/ 37054 w 37179"/>
                  <a:gd name="connsiteY0" fmla="*/ 23696 h 43816"/>
                  <a:gd name="connsiteX1" fmla="*/ 20651 w 37179"/>
                  <a:gd name="connsiteY1" fmla="*/ 73 h 43816"/>
                  <a:gd name="connsiteX2" fmla="*/ 113 w 37179"/>
                  <a:gd name="connsiteY2" fmla="*/ 20121 h 43816"/>
                  <a:gd name="connsiteX3" fmla="*/ 16515 w 37179"/>
                  <a:gd name="connsiteY3" fmla="*/ 43743 h 43816"/>
                  <a:gd name="connsiteX4" fmla="*/ 37054 w 37179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79" h="43816">
                    <a:moveTo>
                      <a:pt x="37054" y="23696"/>
                    </a:moveTo>
                    <a:cubicBezTo>
                      <a:pt x="38245" y="11639"/>
                      <a:pt x="30815" y="1125"/>
                      <a:pt x="20651" y="73"/>
                    </a:cubicBezTo>
                    <a:cubicBezTo>
                      <a:pt x="10417" y="-908"/>
                      <a:pt x="1234" y="8064"/>
                      <a:pt x="113" y="20121"/>
                    </a:cubicBezTo>
                    <a:cubicBezTo>
                      <a:pt x="-1009" y="32178"/>
                      <a:pt x="6351" y="42692"/>
                      <a:pt x="16515" y="43743"/>
                    </a:cubicBezTo>
                    <a:cubicBezTo>
                      <a:pt x="26750" y="44725"/>
                      <a:pt x="35932" y="35752"/>
                      <a:pt x="37054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09C9060C-F6C0-9D3F-A820-4CF59D0CDEC3}"/>
                  </a:ext>
                </a:extLst>
              </p:cNvPr>
              <p:cNvSpPr/>
              <p:nvPr/>
            </p:nvSpPr>
            <p:spPr>
              <a:xfrm>
                <a:off x="922651" y="5388428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CF96B08-97CE-E92E-8892-6A214E4DD135}"/>
                  </a:ext>
                </a:extLst>
              </p:cNvPr>
              <p:cNvSpPr/>
              <p:nvPr/>
            </p:nvSpPr>
            <p:spPr>
              <a:xfrm>
                <a:off x="980060" y="5369852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914BF2A-8DBF-49D1-6C03-555622AA9BA5}"/>
                </a:ext>
              </a:extLst>
            </p:cNvPr>
            <p:cNvSpPr/>
            <p:nvPr/>
          </p:nvSpPr>
          <p:spPr>
            <a:xfrm>
              <a:off x="1277478" y="5274241"/>
              <a:ext cx="982889" cy="392188"/>
            </a:xfrm>
            <a:custGeom>
              <a:avLst/>
              <a:gdLst>
                <a:gd name="connsiteX0" fmla="*/ 87480 w 982889"/>
                <a:gd name="connsiteY0" fmla="*/ 210149 h 392188"/>
                <a:gd name="connsiteX1" fmla="*/ 55306 w 982889"/>
                <a:gd name="connsiteY1" fmla="*/ 195078 h 392188"/>
                <a:gd name="connsiteX2" fmla="*/ 31053 w 982889"/>
                <a:gd name="connsiteY2" fmla="*/ 175521 h 392188"/>
                <a:gd name="connsiteX3" fmla="*/ 15491 w 982889"/>
                <a:gd name="connsiteY3" fmla="*/ 148324 h 392188"/>
                <a:gd name="connsiteX4" fmla="*/ 9954 w 982889"/>
                <a:gd name="connsiteY4" fmla="*/ 110332 h 392188"/>
                <a:gd name="connsiteX5" fmla="*/ 19206 w 982889"/>
                <a:gd name="connsiteY5" fmla="*/ 62806 h 392188"/>
                <a:gd name="connsiteX6" fmla="*/ 45352 w 982889"/>
                <a:gd name="connsiteY6" fmla="*/ 28249 h 392188"/>
                <a:gd name="connsiteX7" fmla="*/ 86008 w 982889"/>
                <a:gd name="connsiteY7" fmla="*/ 7150 h 392188"/>
                <a:gd name="connsiteX8" fmla="*/ 139281 w 982889"/>
                <a:gd name="connsiteY8" fmla="*/ 0 h 392188"/>
                <a:gd name="connsiteX9" fmla="*/ 189680 w 982889"/>
                <a:gd name="connsiteY9" fmla="*/ 4767 h 392188"/>
                <a:gd name="connsiteX10" fmla="*/ 239028 w 982889"/>
                <a:gd name="connsiteY10" fmla="*/ 18505 h 392188"/>
                <a:gd name="connsiteX11" fmla="*/ 222135 w 982889"/>
                <a:gd name="connsiteY11" fmla="*/ 78648 h 392188"/>
                <a:gd name="connsiteX12" fmla="*/ 206013 w 982889"/>
                <a:gd name="connsiteY12" fmla="*/ 72339 h 392188"/>
                <a:gd name="connsiteX13" fmla="*/ 188629 w 982889"/>
                <a:gd name="connsiteY13" fmla="*/ 67082 h 392188"/>
                <a:gd name="connsiteX14" fmla="*/ 167810 w 982889"/>
                <a:gd name="connsiteY14" fmla="*/ 63647 h 392188"/>
                <a:gd name="connsiteX15" fmla="*/ 141454 w 982889"/>
                <a:gd name="connsiteY15" fmla="*/ 62316 h 392188"/>
                <a:gd name="connsiteX16" fmla="*/ 123229 w 982889"/>
                <a:gd name="connsiteY16" fmla="*/ 63928 h 392188"/>
                <a:gd name="connsiteX17" fmla="*/ 106616 w 982889"/>
                <a:gd name="connsiteY17" fmla="*/ 69746 h 392188"/>
                <a:gd name="connsiteX18" fmla="*/ 94490 w 982889"/>
                <a:gd name="connsiteY18" fmla="*/ 82153 h 392188"/>
                <a:gd name="connsiteX19" fmla="*/ 89723 w 982889"/>
                <a:gd name="connsiteY19" fmla="*/ 103532 h 392188"/>
                <a:gd name="connsiteX20" fmla="*/ 93438 w 982889"/>
                <a:gd name="connsiteY20" fmla="*/ 121196 h 392188"/>
                <a:gd name="connsiteX21" fmla="*/ 103462 w 982889"/>
                <a:gd name="connsiteY21" fmla="*/ 133323 h 392188"/>
                <a:gd name="connsiteX22" fmla="*/ 117692 w 982889"/>
                <a:gd name="connsiteY22" fmla="*/ 141805 h 392188"/>
                <a:gd name="connsiteX23" fmla="*/ 133533 w 982889"/>
                <a:gd name="connsiteY23" fmla="*/ 148394 h 392188"/>
                <a:gd name="connsiteX24" fmla="*/ 165217 w 982889"/>
                <a:gd name="connsiteY24" fmla="*/ 160521 h 392188"/>
                <a:gd name="connsiteX25" fmla="*/ 201597 w 982889"/>
                <a:gd name="connsiteY25" fmla="*/ 176923 h 392188"/>
                <a:gd name="connsiteX26" fmla="*/ 229285 w 982889"/>
                <a:gd name="connsiteY26" fmla="*/ 197742 h 392188"/>
                <a:gd name="connsiteX27" fmla="*/ 246949 w 982889"/>
                <a:gd name="connsiteY27" fmla="*/ 227813 h 392188"/>
                <a:gd name="connsiteX28" fmla="*/ 253258 w 982889"/>
                <a:gd name="connsiteY28" fmla="*/ 271343 h 392188"/>
                <a:gd name="connsiteX29" fmla="*/ 243514 w 982889"/>
                <a:gd name="connsiteY29" fmla="*/ 320410 h 392188"/>
                <a:gd name="connsiteX30" fmla="*/ 215266 w 982889"/>
                <a:gd name="connsiteY30" fmla="*/ 358402 h 392188"/>
                <a:gd name="connsiteX31" fmla="*/ 169633 w 982889"/>
                <a:gd name="connsiteY31" fmla="*/ 383216 h 392188"/>
                <a:gd name="connsiteX32" fmla="*/ 107107 w 982889"/>
                <a:gd name="connsiteY32" fmla="*/ 392189 h 392188"/>
                <a:gd name="connsiteX33" fmla="*/ 75984 w 982889"/>
                <a:gd name="connsiteY33" fmla="*/ 391137 h 392188"/>
                <a:gd name="connsiteX34" fmla="*/ 49838 w 982889"/>
                <a:gd name="connsiteY34" fmla="*/ 387702 h 392188"/>
                <a:gd name="connsiteX35" fmla="*/ 25305 w 982889"/>
                <a:gd name="connsiteY35" fmla="*/ 381604 h 392188"/>
                <a:gd name="connsiteX36" fmla="*/ 0 w 982889"/>
                <a:gd name="connsiteY36" fmla="*/ 372632 h 392188"/>
                <a:gd name="connsiteX37" fmla="*/ 5818 w 982889"/>
                <a:gd name="connsiteY37" fmla="*/ 340668 h 392188"/>
                <a:gd name="connsiteX38" fmla="*/ 15842 w 982889"/>
                <a:gd name="connsiteY38" fmla="*/ 307162 h 392188"/>
                <a:gd name="connsiteX39" fmla="*/ 57549 w 982889"/>
                <a:gd name="connsiteY39" fmla="*/ 320620 h 392188"/>
                <a:gd name="connsiteX40" fmla="*/ 99256 w 982889"/>
                <a:gd name="connsiteY40" fmla="*/ 325107 h 392188"/>
                <a:gd name="connsiteX41" fmla="*/ 151478 w 982889"/>
                <a:gd name="connsiteY41" fmla="*/ 312699 h 392188"/>
                <a:gd name="connsiteX42" fmla="*/ 170474 w 982889"/>
                <a:gd name="connsiteY42" fmla="*/ 274988 h 392188"/>
                <a:gd name="connsiteX43" fmla="*/ 165988 w 982889"/>
                <a:gd name="connsiteY43" fmla="*/ 253889 h 392188"/>
                <a:gd name="connsiteX44" fmla="*/ 154352 w 982889"/>
                <a:gd name="connsiteY44" fmla="*/ 239659 h 392188"/>
                <a:gd name="connsiteX45" fmla="*/ 138230 w 982889"/>
                <a:gd name="connsiteY45" fmla="*/ 229916 h 392188"/>
                <a:gd name="connsiteX46" fmla="*/ 119794 w 982889"/>
                <a:gd name="connsiteY46" fmla="*/ 222275 h 392188"/>
                <a:gd name="connsiteX47" fmla="*/ 87620 w 982889"/>
                <a:gd name="connsiteY47" fmla="*/ 210149 h 392188"/>
                <a:gd name="connsiteX48" fmla="*/ 408311 w 982889"/>
                <a:gd name="connsiteY48" fmla="*/ 392189 h 392188"/>
                <a:gd name="connsiteX49" fmla="*/ 350551 w 982889"/>
                <a:gd name="connsiteY49" fmla="*/ 381394 h 392188"/>
                <a:gd name="connsiteX50" fmla="*/ 309895 w 982889"/>
                <a:gd name="connsiteY50" fmla="*/ 351323 h 392188"/>
                <a:gd name="connsiteX51" fmla="*/ 285642 w 982889"/>
                <a:gd name="connsiteY51" fmla="*/ 306181 h 392188"/>
                <a:gd name="connsiteX52" fmla="*/ 277441 w 982889"/>
                <a:gd name="connsiteY52" fmla="*/ 250244 h 392188"/>
                <a:gd name="connsiteX53" fmla="*/ 285642 w 982889"/>
                <a:gd name="connsiteY53" fmla="*/ 193746 h 392188"/>
                <a:gd name="connsiteX54" fmla="*/ 309895 w 982889"/>
                <a:gd name="connsiteY54" fmla="*/ 148113 h 392188"/>
                <a:gd name="connsiteX55" fmla="*/ 350551 w 982889"/>
                <a:gd name="connsiteY55" fmla="*/ 117762 h 392188"/>
                <a:gd name="connsiteX56" fmla="*/ 408311 w 982889"/>
                <a:gd name="connsiteY56" fmla="*/ 106687 h 392188"/>
                <a:gd name="connsiteX57" fmla="*/ 466350 w 982889"/>
                <a:gd name="connsiteY57" fmla="*/ 117762 h 392188"/>
                <a:gd name="connsiteX58" fmla="*/ 507497 w 982889"/>
                <a:gd name="connsiteY58" fmla="*/ 148113 h 392188"/>
                <a:gd name="connsiteX59" fmla="*/ 531750 w 982889"/>
                <a:gd name="connsiteY59" fmla="*/ 193746 h 392188"/>
                <a:gd name="connsiteX60" fmla="*/ 539671 w 982889"/>
                <a:gd name="connsiteY60" fmla="*/ 250244 h 392188"/>
                <a:gd name="connsiteX61" fmla="*/ 531750 w 982889"/>
                <a:gd name="connsiteY61" fmla="*/ 306181 h 392188"/>
                <a:gd name="connsiteX62" fmla="*/ 507497 w 982889"/>
                <a:gd name="connsiteY62" fmla="*/ 351323 h 392188"/>
                <a:gd name="connsiteX63" fmla="*/ 466350 w 982889"/>
                <a:gd name="connsiteY63" fmla="*/ 381394 h 392188"/>
                <a:gd name="connsiteX64" fmla="*/ 408311 w 982889"/>
                <a:gd name="connsiteY64" fmla="*/ 392189 h 392188"/>
                <a:gd name="connsiteX65" fmla="*/ 408311 w 982889"/>
                <a:gd name="connsiteY65" fmla="*/ 335200 h 392188"/>
                <a:gd name="connsiteX66" fmla="*/ 450789 w 982889"/>
                <a:gd name="connsiteY66" fmla="*/ 313330 h 392188"/>
                <a:gd name="connsiteX67" fmla="*/ 463687 w 982889"/>
                <a:gd name="connsiteY67" fmla="*/ 250244 h 392188"/>
                <a:gd name="connsiteX68" fmla="*/ 450789 w 982889"/>
                <a:gd name="connsiteY68" fmla="*/ 187157 h 392188"/>
                <a:gd name="connsiteX69" fmla="*/ 408311 w 982889"/>
                <a:gd name="connsiteY69" fmla="*/ 165287 h 392188"/>
                <a:gd name="connsiteX70" fmla="*/ 366323 w 982889"/>
                <a:gd name="connsiteY70" fmla="*/ 187157 h 392188"/>
                <a:gd name="connsiteX71" fmla="*/ 353425 w 982889"/>
                <a:gd name="connsiteY71" fmla="*/ 250244 h 392188"/>
                <a:gd name="connsiteX72" fmla="*/ 366323 w 982889"/>
                <a:gd name="connsiteY72" fmla="*/ 313330 h 392188"/>
                <a:gd name="connsiteX73" fmla="*/ 408311 w 982889"/>
                <a:gd name="connsiteY73" fmla="*/ 335200 h 392188"/>
                <a:gd name="connsiteX74" fmla="*/ 582991 w 982889"/>
                <a:gd name="connsiteY74" fmla="*/ 113065 h 392188"/>
                <a:gd name="connsiteX75" fmla="*/ 598061 w 982889"/>
                <a:gd name="connsiteY75" fmla="*/ 110682 h 392188"/>
                <a:gd name="connsiteX76" fmla="*/ 613623 w 982889"/>
                <a:gd name="connsiteY76" fmla="*/ 109911 h 392188"/>
                <a:gd name="connsiteX77" fmla="*/ 629184 w 982889"/>
                <a:gd name="connsiteY77" fmla="*/ 110962 h 392188"/>
                <a:gd name="connsiteX78" fmla="*/ 644255 w 982889"/>
                <a:gd name="connsiteY78" fmla="*/ 113626 h 392188"/>
                <a:gd name="connsiteX79" fmla="*/ 647199 w 982889"/>
                <a:gd name="connsiteY79" fmla="*/ 121267 h 392188"/>
                <a:gd name="connsiteX80" fmla="*/ 649582 w 982889"/>
                <a:gd name="connsiteY80" fmla="*/ 131781 h 392188"/>
                <a:gd name="connsiteX81" fmla="*/ 651405 w 982889"/>
                <a:gd name="connsiteY81" fmla="*/ 142856 h 392188"/>
                <a:gd name="connsiteX82" fmla="*/ 652736 w 982889"/>
                <a:gd name="connsiteY82" fmla="*/ 152109 h 392188"/>
                <a:gd name="connsiteX83" fmla="*/ 681265 w 982889"/>
                <a:gd name="connsiteY83" fmla="*/ 122809 h 392188"/>
                <a:gd name="connsiteX84" fmla="*/ 723463 w 982889"/>
                <a:gd name="connsiteY84" fmla="*/ 109911 h 392188"/>
                <a:gd name="connsiteX85" fmla="*/ 735590 w 982889"/>
                <a:gd name="connsiteY85" fmla="*/ 110402 h 392188"/>
                <a:gd name="connsiteX86" fmla="*/ 745614 w 982889"/>
                <a:gd name="connsiteY86" fmla="*/ 112014 h 392188"/>
                <a:gd name="connsiteX87" fmla="*/ 747226 w 982889"/>
                <a:gd name="connsiteY87" fmla="*/ 124141 h 392188"/>
                <a:gd name="connsiteX88" fmla="*/ 747787 w 982889"/>
                <a:gd name="connsiteY88" fmla="*/ 138370 h 392188"/>
                <a:gd name="connsiteX89" fmla="*/ 747016 w 982889"/>
                <a:gd name="connsiteY89" fmla="*/ 157927 h 392188"/>
                <a:gd name="connsiteX90" fmla="*/ 744142 w 982889"/>
                <a:gd name="connsiteY90" fmla="*/ 177974 h 392188"/>
                <a:gd name="connsiteX91" fmla="*/ 731244 w 982889"/>
                <a:gd name="connsiteY91" fmla="*/ 176923 h 392188"/>
                <a:gd name="connsiteX92" fmla="*/ 722552 w 982889"/>
                <a:gd name="connsiteY92" fmla="*/ 176923 h 392188"/>
                <a:gd name="connsiteX93" fmla="*/ 702505 w 982889"/>
                <a:gd name="connsiteY93" fmla="*/ 178745 h 392188"/>
                <a:gd name="connsiteX94" fmla="*/ 681406 w 982889"/>
                <a:gd name="connsiteY94" fmla="*/ 188489 h 392188"/>
                <a:gd name="connsiteX95" fmla="*/ 664793 w 982889"/>
                <a:gd name="connsiteY95" fmla="*/ 212251 h 392188"/>
                <a:gd name="connsiteX96" fmla="*/ 658204 w 982889"/>
                <a:gd name="connsiteY96" fmla="*/ 256552 h 392188"/>
                <a:gd name="connsiteX97" fmla="*/ 658204 w 982889"/>
                <a:gd name="connsiteY97" fmla="*/ 386371 h 392188"/>
                <a:gd name="connsiteX98" fmla="*/ 639208 w 982889"/>
                <a:gd name="connsiteY98" fmla="*/ 388474 h 392188"/>
                <a:gd name="connsiteX99" fmla="*/ 620772 w 982889"/>
                <a:gd name="connsiteY99" fmla="*/ 389034 h 392188"/>
                <a:gd name="connsiteX100" fmla="*/ 602547 w 982889"/>
                <a:gd name="connsiteY100" fmla="*/ 388474 h 392188"/>
                <a:gd name="connsiteX101" fmla="*/ 583271 w 982889"/>
                <a:gd name="connsiteY101" fmla="*/ 386371 h 392188"/>
                <a:gd name="connsiteX102" fmla="*/ 583271 w 982889"/>
                <a:gd name="connsiteY102" fmla="*/ 112995 h 392188"/>
                <a:gd name="connsiteX103" fmla="*/ 910200 w 982889"/>
                <a:gd name="connsiteY103" fmla="*/ 206433 h 392188"/>
                <a:gd name="connsiteX104" fmla="*/ 905994 w 982889"/>
                <a:gd name="connsiteY104" fmla="*/ 185825 h 392188"/>
                <a:gd name="connsiteX105" fmla="*/ 894358 w 982889"/>
                <a:gd name="connsiteY105" fmla="*/ 173418 h 392188"/>
                <a:gd name="connsiteX106" fmla="*/ 876133 w 982889"/>
                <a:gd name="connsiteY106" fmla="*/ 167320 h 392188"/>
                <a:gd name="connsiteX107" fmla="*/ 852090 w 982889"/>
                <a:gd name="connsiteY107" fmla="*/ 165708 h 392188"/>
                <a:gd name="connsiteX108" fmla="*/ 791387 w 982889"/>
                <a:gd name="connsiteY108" fmla="*/ 176783 h 392188"/>
                <a:gd name="connsiteX109" fmla="*/ 780311 w 982889"/>
                <a:gd name="connsiteY109" fmla="*/ 150917 h 392188"/>
                <a:gd name="connsiteX110" fmla="*/ 776596 w 982889"/>
                <a:gd name="connsiteY110" fmla="*/ 121897 h 392188"/>
                <a:gd name="connsiteX111" fmla="*/ 823070 w 982889"/>
                <a:gd name="connsiteY111" fmla="*/ 110261 h 392188"/>
                <a:gd name="connsiteX112" fmla="*/ 866319 w 982889"/>
                <a:gd name="connsiteY112" fmla="*/ 106546 h 392188"/>
                <a:gd name="connsiteX113" fmla="*/ 952047 w 982889"/>
                <a:gd name="connsiteY113" fmla="*/ 132903 h 392188"/>
                <a:gd name="connsiteX114" fmla="*/ 982890 w 982889"/>
                <a:gd name="connsiteY114" fmla="*/ 217369 h 392188"/>
                <a:gd name="connsiteX115" fmla="*/ 982890 w 982889"/>
                <a:gd name="connsiteY115" fmla="*/ 375716 h 392188"/>
                <a:gd name="connsiteX116" fmla="*/ 938028 w 982889"/>
                <a:gd name="connsiteY116" fmla="*/ 386791 h 392188"/>
                <a:gd name="connsiteX117" fmla="*/ 878376 w 982889"/>
                <a:gd name="connsiteY117" fmla="*/ 392048 h 392188"/>
                <a:gd name="connsiteX118" fmla="*/ 829028 w 982889"/>
                <a:gd name="connsiteY118" fmla="*/ 387282 h 392188"/>
                <a:gd name="connsiteX119" fmla="*/ 790475 w 982889"/>
                <a:gd name="connsiteY119" fmla="*/ 371440 h 392188"/>
                <a:gd name="connsiteX120" fmla="*/ 765661 w 982889"/>
                <a:gd name="connsiteY120" fmla="*/ 342911 h 392188"/>
                <a:gd name="connsiteX121" fmla="*/ 756969 w 982889"/>
                <a:gd name="connsiteY121" fmla="*/ 300152 h 392188"/>
                <a:gd name="connsiteX122" fmla="*/ 767764 w 982889"/>
                <a:gd name="connsiteY122" fmla="*/ 257674 h 392188"/>
                <a:gd name="connsiteX123" fmla="*/ 795733 w 982889"/>
                <a:gd name="connsiteY123" fmla="*/ 230266 h 392188"/>
                <a:gd name="connsiteX124" fmla="*/ 834005 w 982889"/>
                <a:gd name="connsiteY124" fmla="*/ 215476 h 392188"/>
                <a:gd name="connsiteX125" fmla="*/ 876203 w 982889"/>
                <a:gd name="connsiteY125" fmla="*/ 210990 h 392188"/>
                <a:gd name="connsiteX126" fmla="*/ 909989 w 982889"/>
                <a:gd name="connsiteY126" fmla="*/ 212602 h 392188"/>
                <a:gd name="connsiteX127" fmla="*/ 909989 w 982889"/>
                <a:gd name="connsiteY127" fmla="*/ 206293 h 392188"/>
                <a:gd name="connsiteX128" fmla="*/ 910200 w 982889"/>
                <a:gd name="connsiteY128" fmla="*/ 260828 h 392188"/>
                <a:gd name="connsiteX129" fmla="*/ 896461 w 982889"/>
                <a:gd name="connsiteY129" fmla="*/ 259006 h 392188"/>
                <a:gd name="connsiteX130" fmla="*/ 883283 w 982889"/>
                <a:gd name="connsiteY130" fmla="*/ 258235 h 392188"/>
                <a:gd name="connsiteX131" fmla="*/ 842417 w 982889"/>
                <a:gd name="connsiteY131" fmla="*/ 267487 h 392188"/>
                <a:gd name="connsiteX132" fmla="*/ 827346 w 982889"/>
                <a:gd name="connsiteY132" fmla="*/ 297278 h 392188"/>
                <a:gd name="connsiteX133" fmla="*/ 833164 w 982889"/>
                <a:gd name="connsiteY133" fmla="*/ 318377 h 392188"/>
                <a:gd name="connsiteX134" fmla="*/ 847183 w 982889"/>
                <a:gd name="connsiteY134" fmla="*/ 329172 h 392188"/>
                <a:gd name="connsiteX135" fmla="*/ 864567 w 982889"/>
                <a:gd name="connsiteY135" fmla="*/ 333378 h 392188"/>
                <a:gd name="connsiteX136" fmla="*/ 880689 w 982889"/>
                <a:gd name="connsiteY136" fmla="*/ 334149 h 392188"/>
                <a:gd name="connsiteX137" fmla="*/ 896531 w 982889"/>
                <a:gd name="connsiteY137" fmla="*/ 332817 h 392188"/>
                <a:gd name="connsiteX138" fmla="*/ 910270 w 982889"/>
                <a:gd name="connsiteY138" fmla="*/ 330434 h 392188"/>
                <a:gd name="connsiteX139" fmla="*/ 910270 w 982889"/>
                <a:gd name="connsiteY139" fmla="*/ 260758 h 3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982889" h="392188">
                  <a:moveTo>
                    <a:pt x="87480" y="210149"/>
                  </a:moveTo>
                  <a:cubicBezTo>
                    <a:pt x="75494" y="205592"/>
                    <a:pt x="64769" y="200545"/>
                    <a:pt x="55306" y="195078"/>
                  </a:cubicBezTo>
                  <a:cubicBezTo>
                    <a:pt x="45773" y="189610"/>
                    <a:pt x="37712" y="183092"/>
                    <a:pt x="31053" y="175521"/>
                  </a:cubicBezTo>
                  <a:cubicBezTo>
                    <a:pt x="24393" y="167951"/>
                    <a:pt x="19206" y="158908"/>
                    <a:pt x="15491" y="148324"/>
                  </a:cubicBezTo>
                  <a:cubicBezTo>
                    <a:pt x="11776" y="137739"/>
                    <a:pt x="9954" y="125122"/>
                    <a:pt x="9954" y="110332"/>
                  </a:cubicBezTo>
                  <a:cubicBezTo>
                    <a:pt x="9954" y="92387"/>
                    <a:pt x="13038" y="76545"/>
                    <a:pt x="19206" y="62806"/>
                  </a:cubicBezTo>
                  <a:cubicBezTo>
                    <a:pt x="25375" y="49067"/>
                    <a:pt x="34067" y="37572"/>
                    <a:pt x="45352" y="28249"/>
                  </a:cubicBezTo>
                  <a:cubicBezTo>
                    <a:pt x="56638" y="18926"/>
                    <a:pt x="70166" y="11916"/>
                    <a:pt x="86008" y="7150"/>
                  </a:cubicBezTo>
                  <a:cubicBezTo>
                    <a:pt x="101850" y="2383"/>
                    <a:pt x="119584" y="0"/>
                    <a:pt x="139281" y="0"/>
                  </a:cubicBezTo>
                  <a:cubicBezTo>
                    <a:pt x="157226" y="0"/>
                    <a:pt x="174049" y="1612"/>
                    <a:pt x="189680" y="4767"/>
                  </a:cubicBezTo>
                  <a:cubicBezTo>
                    <a:pt x="205312" y="7921"/>
                    <a:pt x="221785" y="12477"/>
                    <a:pt x="239028" y="18505"/>
                  </a:cubicBezTo>
                  <a:cubicBezTo>
                    <a:pt x="236925" y="38903"/>
                    <a:pt x="231318" y="58951"/>
                    <a:pt x="222135" y="78648"/>
                  </a:cubicBezTo>
                  <a:cubicBezTo>
                    <a:pt x="216878" y="76545"/>
                    <a:pt x="211480" y="74442"/>
                    <a:pt x="206013" y="72339"/>
                  </a:cubicBezTo>
                  <a:cubicBezTo>
                    <a:pt x="200545" y="70236"/>
                    <a:pt x="194727" y="68484"/>
                    <a:pt x="188629" y="67082"/>
                  </a:cubicBezTo>
                  <a:cubicBezTo>
                    <a:pt x="182461" y="65680"/>
                    <a:pt x="175521" y="64559"/>
                    <a:pt x="167810" y="63647"/>
                  </a:cubicBezTo>
                  <a:cubicBezTo>
                    <a:pt x="160100" y="62806"/>
                    <a:pt x="151268" y="62316"/>
                    <a:pt x="141454" y="62316"/>
                  </a:cubicBezTo>
                  <a:cubicBezTo>
                    <a:pt x="135496" y="62316"/>
                    <a:pt x="129398" y="62806"/>
                    <a:pt x="123229" y="63928"/>
                  </a:cubicBezTo>
                  <a:cubicBezTo>
                    <a:pt x="117061" y="64979"/>
                    <a:pt x="111523" y="66942"/>
                    <a:pt x="106616" y="69746"/>
                  </a:cubicBezTo>
                  <a:cubicBezTo>
                    <a:pt x="101710" y="72550"/>
                    <a:pt x="97644" y="76685"/>
                    <a:pt x="94490" y="82153"/>
                  </a:cubicBezTo>
                  <a:cubicBezTo>
                    <a:pt x="91335" y="87620"/>
                    <a:pt x="89723" y="94700"/>
                    <a:pt x="89723" y="103532"/>
                  </a:cubicBezTo>
                  <a:cubicBezTo>
                    <a:pt x="89723" y="110542"/>
                    <a:pt x="90915" y="116430"/>
                    <a:pt x="93438" y="121196"/>
                  </a:cubicBezTo>
                  <a:cubicBezTo>
                    <a:pt x="95892" y="125963"/>
                    <a:pt x="99256" y="130029"/>
                    <a:pt x="103462" y="133323"/>
                  </a:cubicBezTo>
                  <a:cubicBezTo>
                    <a:pt x="107668" y="136688"/>
                    <a:pt x="112434" y="139492"/>
                    <a:pt x="117692" y="141805"/>
                  </a:cubicBezTo>
                  <a:cubicBezTo>
                    <a:pt x="122949" y="144118"/>
                    <a:pt x="128276" y="146291"/>
                    <a:pt x="133533" y="148394"/>
                  </a:cubicBezTo>
                  <a:lnTo>
                    <a:pt x="165217" y="160521"/>
                  </a:lnTo>
                  <a:cubicBezTo>
                    <a:pt x="178605" y="165778"/>
                    <a:pt x="190732" y="171245"/>
                    <a:pt x="201597" y="176923"/>
                  </a:cubicBezTo>
                  <a:cubicBezTo>
                    <a:pt x="212462" y="182531"/>
                    <a:pt x="221714" y="189470"/>
                    <a:pt x="229285" y="197742"/>
                  </a:cubicBezTo>
                  <a:cubicBezTo>
                    <a:pt x="236855" y="206013"/>
                    <a:pt x="242743" y="216037"/>
                    <a:pt x="246949" y="227813"/>
                  </a:cubicBezTo>
                  <a:cubicBezTo>
                    <a:pt x="251155" y="239589"/>
                    <a:pt x="253258" y="254099"/>
                    <a:pt x="253258" y="271343"/>
                  </a:cubicBezTo>
                  <a:cubicBezTo>
                    <a:pt x="253258" y="288586"/>
                    <a:pt x="250033" y="305620"/>
                    <a:pt x="243514" y="320410"/>
                  </a:cubicBezTo>
                  <a:cubicBezTo>
                    <a:pt x="236995" y="335200"/>
                    <a:pt x="227603" y="347818"/>
                    <a:pt x="215266" y="358402"/>
                  </a:cubicBezTo>
                  <a:cubicBezTo>
                    <a:pt x="202929" y="368987"/>
                    <a:pt x="187718" y="377258"/>
                    <a:pt x="169633" y="383216"/>
                  </a:cubicBezTo>
                  <a:cubicBezTo>
                    <a:pt x="151478" y="389175"/>
                    <a:pt x="130659" y="392189"/>
                    <a:pt x="107107" y="392189"/>
                  </a:cubicBezTo>
                  <a:cubicBezTo>
                    <a:pt x="95471" y="392189"/>
                    <a:pt x="85097" y="391838"/>
                    <a:pt x="75984" y="391137"/>
                  </a:cubicBezTo>
                  <a:cubicBezTo>
                    <a:pt x="66802" y="390436"/>
                    <a:pt x="58110" y="389315"/>
                    <a:pt x="49838" y="387702"/>
                  </a:cubicBezTo>
                  <a:cubicBezTo>
                    <a:pt x="41567" y="386090"/>
                    <a:pt x="33366" y="384058"/>
                    <a:pt x="25305" y="381604"/>
                  </a:cubicBezTo>
                  <a:cubicBezTo>
                    <a:pt x="17174" y="379151"/>
                    <a:pt x="8762" y="376137"/>
                    <a:pt x="0" y="372632"/>
                  </a:cubicBezTo>
                  <a:cubicBezTo>
                    <a:pt x="1051" y="362398"/>
                    <a:pt x="3014" y="351813"/>
                    <a:pt x="5818" y="340668"/>
                  </a:cubicBezTo>
                  <a:cubicBezTo>
                    <a:pt x="8622" y="329593"/>
                    <a:pt x="11986" y="318447"/>
                    <a:pt x="15842" y="307162"/>
                  </a:cubicBezTo>
                  <a:cubicBezTo>
                    <a:pt x="30632" y="313120"/>
                    <a:pt x="44511" y="317606"/>
                    <a:pt x="57549" y="320620"/>
                  </a:cubicBezTo>
                  <a:cubicBezTo>
                    <a:pt x="70587" y="323634"/>
                    <a:pt x="84466" y="325107"/>
                    <a:pt x="99256" y="325107"/>
                  </a:cubicBezTo>
                  <a:cubicBezTo>
                    <a:pt x="121407" y="325107"/>
                    <a:pt x="138861" y="320971"/>
                    <a:pt x="151478" y="312699"/>
                  </a:cubicBezTo>
                  <a:cubicBezTo>
                    <a:pt x="164165" y="304428"/>
                    <a:pt x="170474" y="291881"/>
                    <a:pt x="170474" y="274988"/>
                  </a:cubicBezTo>
                  <a:cubicBezTo>
                    <a:pt x="170474" y="266506"/>
                    <a:pt x="169002" y="259496"/>
                    <a:pt x="165988" y="253889"/>
                  </a:cubicBezTo>
                  <a:cubicBezTo>
                    <a:pt x="162974" y="248281"/>
                    <a:pt x="159118" y="243514"/>
                    <a:pt x="154352" y="239659"/>
                  </a:cubicBezTo>
                  <a:cubicBezTo>
                    <a:pt x="149585" y="235804"/>
                    <a:pt x="144258" y="232509"/>
                    <a:pt x="138230" y="229916"/>
                  </a:cubicBezTo>
                  <a:cubicBezTo>
                    <a:pt x="132272" y="227252"/>
                    <a:pt x="126103" y="224729"/>
                    <a:pt x="119794" y="222275"/>
                  </a:cubicBezTo>
                  <a:lnTo>
                    <a:pt x="87620" y="210149"/>
                  </a:lnTo>
                  <a:close/>
                  <a:moveTo>
                    <a:pt x="408311" y="392189"/>
                  </a:moveTo>
                  <a:cubicBezTo>
                    <a:pt x="386160" y="392189"/>
                    <a:pt x="366884" y="388544"/>
                    <a:pt x="350551" y="381394"/>
                  </a:cubicBezTo>
                  <a:cubicBezTo>
                    <a:pt x="334219" y="374174"/>
                    <a:pt x="320620" y="364150"/>
                    <a:pt x="309895" y="351323"/>
                  </a:cubicBezTo>
                  <a:cubicBezTo>
                    <a:pt x="299171" y="338495"/>
                    <a:pt x="291040" y="323424"/>
                    <a:pt x="285642" y="306181"/>
                  </a:cubicBezTo>
                  <a:cubicBezTo>
                    <a:pt x="280175" y="288937"/>
                    <a:pt x="277441" y="270291"/>
                    <a:pt x="277441" y="250244"/>
                  </a:cubicBezTo>
                  <a:cubicBezTo>
                    <a:pt x="277441" y="230196"/>
                    <a:pt x="280175" y="211340"/>
                    <a:pt x="285642" y="193746"/>
                  </a:cubicBezTo>
                  <a:cubicBezTo>
                    <a:pt x="291110" y="176152"/>
                    <a:pt x="299171" y="160941"/>
                    <a:pt x="309895" y="148113"/>
                  </a:cubicBezTo>
                  <a:cubicBezTo>
                    <a:pt x="320620" y="135286"/>
                    <a:pt x="334149" y="125122"/>
                    <a:pt x="350551" y="117762"/>
                  </a:cubicBezTo>
                  <a:cubicBezTo>
                    <a:pt x="366884" y="110402"/>
                    <a:pt x="386160" y="106687"/>
                    <a:pt x="408311" y="106687"/>
                  </a:cubicBezTo>
                  <a:cubicBezTo>
                    <a:pt x="430461" y="106687"/>
                    <a:pt x="449808" y="110402"/>
                    <a:pt x="466350" y="117762"/>
                  </a:cubicBezTo>
                  <a:cubicBezTo>
                    <a:pt x="482893" y="125122"/>
                    <a:pt x="496632" y="135286"/>
                    <a:pt x="507497" y="148113"/>
                  </a:cubicBezTo>
                  <a:cubicBezTo>
                    <a:pt x="518362" y="160941"/>
                    <a:pt x="526493" y="176152"/>
                    <a:pt x="531750" y="193746"/>
                  </a:cubicBezTo>
                  <a:cubicBezTo>
                    <a:pt x="537007" y="211340"/>
                    <a:pt x="539671" y="230196"/>
                    <a:pt x="539671" y="250244"/>
                  </a:cubicBezTo>
                  <a:cubicBezTo>
                    <a:pt x="539671" y="270291"/>
                    <a:pt x="537007" y="288937"/>
                    <a:pt x="531750" y="306181"/>
                  </a:cubicBezTo>
                  <a:cubicBezTo>
                    <a:pt x="526493" y="323424"/>
                    <a:pt x="518362" y="338495"/>
                    <a:pt x="507497" y="351323"/>
                  </a:cubicBezTo>
                  <a:cubicBezTo>
                    <a:pt x="496562" y="364150"/>
                    <a:pt x="482893" y="374174"/>
                    <a:pt x="466350" y="381394"/>
                  </a:cubicBezTo>
                  <a:cubicBezTo>
                    <a:pt x="449808" y="388614"/>
                    <a:pt x="430461" y="392189"/>
                    <a:pt x="408311" y="392189"/>
                  </a:cubicBezTo>
                  <a:moveTo>
                    <a:pt x="408311" y="335200"/>
                  </a:moveTo>
                  <a:cubicBezTo>
                    <a:pt x="428008" y="335200"/>
                    <a:pt x="442167" y="327910"/>
                    <a:pt x="450789" y="313330"/>
                  </a:cubicBezTo>
                  <a:cubicBezTo>
                    <a:pt x="459411" y="298750"/>
                    <a:pt x="463687" y="277721"/>
                    <a:pt x="463687" y="250244"/>
                  </a:cubicBezTo>
                  <a:cubicBezTo>
                    <a:pt x="463687" y="222766"/>
                    <a:pt x="459411" y="201807"/>
                    <a:pt x="450789" y="187157"/>
                  </a:cubicBezTo>
                  <a:cubicBezTo>
                    <a:pt x="442167" y="172577"/>
                    <a:pt x="428008" y="165287"/>
                    <a:pt x="408311" y="165287"/>
                  </a:cubicBezTo>
                  <a:cubicBezTo>
                    <a:pt x="388614" y="165287"/>
                    <a:pt x="374945" y="172577"/>
                    <a:pt x="366323" y="187157"/>
                  </a:cubicBezTo>
                  <a:cubicBezTo>
                    <a:pt x="357701" y="201737"/>
                    <a:pt x="353425" y="222766"/>
                    <a:pt x="353425" y="250244"/>
                  </a:cubicBezTo>
                  <a:cubicBezTo>
                    <a:pt x="353425" y="277721"/>
                    <a:pt x="357701" y="298750"/>
                    <a:pt x="366323" y="313330"/>
                  </a:cubicBezTo>
                  <a:cubicBezTo>
                    <a:pt x="374945" y="327910"/>
                    <a:pt x="388894" y="335200"/>
                    <a:pt x="408311" y="335200"/>
                  </a:cubicBezTo>
                  <a:moveTo>
                    <a:pt x="582991" y="113065"/>
                  </a:moveTo>
                  <a:cubicBezTo>
                    <a:pt x="588248" y="112014"/>
                    <a:pt x="593295" y="111243"/>
                    <a:pt x="598061" y="110682"/>
                  </a:cubicBezTo>
                  <a:cubicBezTo>
                    <a:pt x="602828" y="110121"/>
                    <a:pt x="608015" y="109911"/>
                    <a:pt x="613623" y="109911"/>
                  </a:cubicBezTo>
                  <a:cubicBezTo>
                    <a:pt x="618880" y="109911"/>
                    <a:pt x="624067" y="110261"/>
                    <a:pt x="629184" y="110962"/>
                  </a:cubicBezTo>
                  <a:cubicBezTo>
                    <a:pt x="634301" y="111663"/>
                    <a:pt x="639278" y="112575"/>
                    <a:pt x="644255" y="113626"/>
                  </a:cubicBezTo>
                  <a:cubicBezTo>
                    <a:pt x="645306" y="115379"/>
                    <a:pt x="646287" y="117902"/>
                    <a:pt x="647199" y="121267"/>
                  </a:cubicBezTo>
                  <a:cubicBezTo>
                    <a:pt x="648040" y="124631"/>
                    <a:pt x="648881" y="128136"/>
                    <a:pt x="649582" y="131781"/>
                  </a:cubicBezTo>
                  <a:cubicBezTo>
                    <a:pt x="650283" y="135496"/>
                    <a:pt x="650914" y="139141"/>
                    <a:pt x="651405" y="142856"/>
                  </a:cubicBezTo>
                  <a:cubicBezTo>
                    <a:pt x="651965" y="146571"/>
                    <a:pt x="652386" y="149656"/>
                    <a:pt x="652736" y="152109"/>
                  </a:cubicBezTo>
                  <a:cubicBezTo>
                    <a:pt x="660447" y="141244"/>
                    <a:pt x="669980" y="131431"/>
                    <a:pt x="681265" y="122809"/>
                  </a:cubicBezTo>
                  <a:cubicBezTo>
                    <a:pt x="692551" y="114187"/>
                    <a:pt x="706570" y="109911"/>
                    <a:pt x="723463" y="109911"/>
                  </a:cubicBezTo>
                  <a:cubicBezTo>
                    <a:pt x="726968" y="109911"/>
                    <a:pt x="731034" y="110121"/>
                    <a:pt x="735590" y="110402"/>
                  </a:cubicBezTo>
                  <a:cubicBezTo>
                    <a:pt x="740146" y="110752"/>
                    <a:pt x="743511" y="111313"/>
                    <a:pt x="745614" y="112014"/>
                  </a:cubicBezTo>
                  <a:cubicBezTo>
                    <a:pt x="746315" y="115519"/>
                    <a:pt x="746876" y="119584"/>
                    <a:pt x="747226" y="124141"/>
                  </a:cubicBezTo>
                  <a:cubicBezTo>
                    <a:pt x="747577" y="128697"/>
                    <a:pt x="747787" y="133463"/>
                    <a:pt x="747787" y="138370"/>
                  </a:cubicBezTo>
                  <a:cubicBezTo>
                    <a:pt x="747787" y="144328"/>
                    <a:pt x="747506" y="150847"/>
                    <a:pt x="747016" y="157927"/>
                  </a:cubicBezTo>
                  <a:cubicBezTo>
                    <a:pt x="746455" y="164937"/>
                    <a:pt x="745544" y="171666"/>
                    <a:pt x="744142" y="177974"/>
                  </a:cubicBezTo>
                  <a:cubicBezTo>
                    <a:pt x="740287" y="177274"/>
                    <a:pt x="735941" y="176923"/>
                    <a:pt x="731244" y="176923"/>
                  </a:cubicBezTo>
                  <a:lnTo>
                    <a:pt x="722552" y="176923"/>
                  </a:lnTo>
                  <a:cubicBezTo>
                    <a:pt x="716594" y="176923"/>
                    <a:pt x="709865" y="177554"/>
                    <a:pt x="702505" y="178745"/>
                  </a:cubicBezTo>
                  <a:cubicBezTo>
                    <a:pt x="695145" y="180007"/>
                    <a:pt x="688065" y="183232"/>
                    <a:pt x="681406" y="188489"/>
                  </a:cubicBezTo>
                  <a:cubicBezTo>
                    <a:pt x="674746" y="193746"/>
                    <a:pt x="669209" y="201667"/>
                    <a:pt x="664793" y="212251"/>
                  </a:cubicBezTo>
                  <a:cubicBezTo>
                    <a:pt x="660377" y="222836"/>
                    <a:pt x="658204" y="237556"/>
                    <a:pt x="658204" y="256552"/>
                  </a:cubicBezTo>
                  <a:lnTo>
                    <a:pt x="658204" y="386371"/>
                  </a:lnTo>
                  <a:cubicBezTo>
                    <a:pt x="651895" y="387422"/>
                    <a:pt x="645516" y="388123"/>
                    <a:pt x="639208" y="388474"/>
                  </a:cubicBezTo>
                  <a:cubicBezTo>
                    <a:pt x="632899" y="388824"/>
                    <a:pt x="626731" y="389034"/>
                    <a:pt x="620772" y="389034"/>
                  </a:cubicBezTo>
                  <a:cubicBezTo>
                    <a:pt x="614814" y="389034"/>
                    <a:pt x="608716" y="388824"/>
                    <a:pt x="602547" y="388474"/>
                  </a:cubicBezTo>
                  <a:cubicBezTo>
                    <a:pt x="596379" y="388123"/>
                    <a:pt x="590000" y="387422"/>
                    <a:pt x="583271" y="386371"/>
                  </a:cubicBezTo>
                  <a:lnTo>
                    <a:pt x="583271" y="112995"/>
                  </a:lnTo>
                  <a:close/>
                  <a:moveTo>
                    <a:pt x="910200" y="206433"/>
                  </a:moveTo>
                  <a:cubicBezTo>
                    <a:pt x="910200" y="197952"/>
                    <a:pt x="908798" y="191153"/>
                    <a:pt x="905994" y="185825"/>
                  </a:cubicBezTo>
                  <a:cubicBezTo>
                    <a:pt x="903190" y="180568"/>
                    <a:pt x="899335" y="176432"/>
                    <a:pt x="894358" y="173418"/>
                  </a:cubicBezTo>
                  <a:cubicBezTo>
                    <a:pt x="889451" y="170404"/>
                    <a:pt x="883353" y="168371"/>
                    <a:pt x="876133" y="167320"/>
                  </a:cubicBezTo>
                  <a:cubicBezTo>
                    <a:pt x="868913" y="166268"/>
                    <a:pt x="860922" y="165708"/>
                    <a:pt x="852090" y="165708"/>
                  </a:cubicBezTo>
                  <a:cubicBezTo>
                    <a:pt x="833094" y="165708"/>
                    <a:pt x="812836" y="169423"/>
                    <a:pt x="791387" y="176783"/>
                  </a:cubicBezTo>
                  <a:cubicBezTo>
                    <a:pt x="786480" y="167600"/>
                    <a:pt x="782765" y="159048"/>
                    <a:pt x="780311" y="150917"/>
                  </a:cubicBezTo>
                  <a:cubicBezTo>
                    <a:pt x="777858" y="142856"/>
                    <a:pt x="776596" y="133183"/>
                    <a:pt x="776596" y="121897"/>
                  </a:cubicBezTo>
                  <a:cubicBezTo>
                    <a:pt x="792088" y="116640"/>
                    <a:pt x="807579" y="112785"/>
                    <a:pt x="823070" y="110261"/>
                  </a:cubicBezTo>
                  <a:cubicBezTo>
                    <a:pt x="838561" y="107808"/>
                    <a:pt x="853001" y="106546"/>
                    <a:pt x="866319" y="106546"/>
                  </a:cubicBezTo>
                  <a:cubicBezTo>
                    <a:pt x="902910" y="106546"/>
                    <a:pt x="931509" y="115308"/>
                    <a:pt x="952047" y="132903"/>
                  </a:cubicBezTo>
                  <a:cubicBezTo>
                    <a:pt x="972656" y="150497"/>
                    <a:pt x="982890" y="178605"/>
                    <a:pt x="982890" y="217369"/>
                  </a:cubicBezTo>
                  <a:lnTo>
                    <a:pt x="982890" y="375716"/>
                  </a:lnTo>
                  <a:cubicBezTo>
                    <a:pt x="970553" y="379571"/>
                    <a:pt x="955622" y="383286"/>
                    <a:pt x="938028" y="386791"/>
                  </a:cubicBezTo>
                  <a:cubicBezTo>
                    <a:pt x="920434" y="390296"/>
                    <a:pt x="900526" y="392048"/>
                    <a:pt x="878376" y="392048"/>
                  </a:cubicBezTo>
                  <a:cubicBezTo>
                    <a:pt x="860431" y="392048"/>
                    <a:pt x="843959" y="390436"/>
                    <a:pt x="829028" y="387282"/>
                  </a:cubicBezTo>
                  <a:cubicBezTo>
                    <a:pt x="814098" y="384128"/>
                    <a:pt x="801200" y="378800"/>
                    <a:pt x="790475" y="371440"/>
                  </a:cubicBezTo>
                  <a:cubicBezTo>
                    <a:pt x="779751" y="364080"/>
                    <a:pt x="771479" y="354547"/>
                    <a:pt x="765661" y="342911"/>
                  </a:cubicBezTo>
                  <a:cubicBezTo>
                    <a:pt x="759843" y="331275"/>
                    <a:pt x="756969" y="317046"/>
                    <a:pt x="756969" y="300152"/>
                  </a:cubicBezTo>
                  <a:cubicBezTo>
                    <a:pt x="756969" y="283259"/>
                    <a:pt x="760544" y="269100"/>
                    <a:pt x="767764" y="257674"/>
                  </a:cubicBezTo>
                  <a:cubicBezTo>
                    <a:pt x="774984" y="246248"/>
                    <a:pt x="784307" y="237066"/>
                    <a:pt x="795733" y="230266"/>
                  </a:cubicBezTo>
                  <a:cubicBezTo>
                    <a:pt x="807158" y="223397"/>
                    <a:pt x="819916" y="218490"/>
                    <a:pt x="834005" y="215476"/>
                  </a:cubicBezTo>
                  <a:cubicBezTo>
                    <a:pt x="848095" y="212532"/>
                    <a:pt x="862184" y="210990"/>
                    <a:pt x="876203" y="210990"/>
                  </a:cubicBezTo>
                  <a:cubicBezTo>
                    <a:pt x="886437" y="210990"/>
                    <a:pt x="897652" y="211551"/>
                    <a:pt x="909989" y="212602"/>
                  </a:cubicBezTo>
                  <a:lnTo>
                    <a:pt x="909989" y="206293"/>
                  </a:lnTo>
                  <a:close/>
                  <a:moveTo>
                    <a:pt x="910200" y="260828"/>
                  </a:moveTo>
                  <a:cubicBezTo>
                    <a:pt x="905994" y="260127"/>
                    <a:pt x="901368" y="259496"/>
                    <a:pt x="896461" y="259006"/>
                  </a:cubicBezTo>
                  <a:cubicBezTo>
                    <a:pt x="891554" y="258445"/>
                    <a:pt x="887138" y="258235"/>
                    <a:pt x="883283" y="258235"/>
                  </a:cubicBezTo>
                  <a:cubicBezTo>
                    <a:pt x="866039" y="258235"/>
                    <a:pt x="852441" y="261319"/>
                    <a:pt x="842417" y="267487"/>
                  </a:cubicBezTo>
                  <a:cubicBezTo>
                    <a:pt x="832393" y="273656"/>
                    <a:pt x="827346" y="283610"/>
                    <a:pt x="827346" y="297278"/>
                  </a:cubicBezTo>
                  <a:cubicBezTo>
                    <a:pt x="827346" y="306461"/>
                    <a:pt x="829309" y="313471"/>
                    <a:pt x="833164" y="318377"/>
                  </a:cubicBezTo>
                  <a:cubicBezTo>
                    <a:pt x="837019" y="323284"/>
                    <a:pt x="841716" y="326929"/>
                    <a:pt x="847183" y="329172"/>
                  </a:cubicBezTo>
                  <a:cubicBezTo>
                    <a:pt x="852651" y="331485"/>
                    <a:pt x="858469" y="332887"/>
                    <a:pt x="864567" y="333378"/>
                  </a:cubicBezTo>
                  <a:cubicBezTo>
                    <a:pt x="870736" y="333939"/>
                    <a:pt x="876063" y="334149"/>
                    <a:pt x="880689" y="334149"/>
                  </a:cubicBezTo>
                  <a:cubicBezTo>
                    <a:pt x="885947" y="334149"/>
                    <a:pt x="891274" y="333728"/>
                    <a:pt x="896531" y="332817"/>
                  </a:cubicBezTo>
                  <a:cubicBezTo>
                    <a:pt x="901788" y="331906"/>
                    <a:pt x="906345" y="331135"/>
                    <a:pt x="910270" y="330434"/>
                  </a:cubicBezTo>
                  <a:lnTo>
                    <a:pt x="910270" y="260758"/>
                  </a:lnTo>
                  <a:close/>
                </a:path>
              </a:pathLst>
            </a:custGeom>
            <a:solidFill>
              <a:srgbClr val="FFFFFF"/>
            </a:solidFill>
            <a:ln w="70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14">
              <a:extLst>
                <a:ext uri="{FF2B5EF4-FFF2-40B4-BE49-F238E27FC236}">
                  <a16:creationId xmlns:a16="http://schemas.microsoft.com/office/drawing/2014/main" id="{11F66C7A-18C0-11B5-E2FE-E0E31B5A7EEB}"/>
                </a:ext>
              </a:extLst>
            </p:cNvPr>
            <p:cNvGrpSpPr/>
            <p:nvPr/>
          </p:nvGrpSpPr>
          <p:grpSpPr>
            <a:xfrm>
              <a:off x="1277478" y="5756643"/>
              <a:ext cx="1091258" cy="81031"/>
              <a:chOff x="1277478" y="5756643"/>
              <a:chExt cx="1091258" cy="81031"/>
            </a:xfrm>
            <a:solidFill>
              <a:srgbClr val="FFFFFF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7DBDEA9-D2A7-4544-461E-82CFBECBC383}"/>
                  </a:ext>
                </a:extLst>
              </p:cNvPr>
              <p:cNvSpPr/>
              <p:nvPr/>
            </p:nvSpPr>
            <p:spPr>
              <a:xfrm>
                <a:off x="1277478" y="5756643"/>
                <a:ext cx="103882" cy="79489"/>
              </a:xfrm>
              <a:custGeom>
                <a:avLst/>
                <a:gdLst>
                  <a:gd name="connsiteX0" fmla="*/ 52011 w 103882"/>
                  <a:gd name="connsiteY0" fmla="*/ 18155 h 79489"/>
                  <a:gd name="connsiteX1" fmla="*/ 35539 w 103882"/>
                  <a:gd name="connsiteY1" fmla="*/ 79489 h 79489"/>
                  <a:gd name="connsiteX2" fmla="*/ 22781 w 103882"/>
                  <a:gd name="connsiteY2" fmla="*/ 79489 h 79489"/>
                  <a:gd name="connsiteX3" fmla="*/ 0 w 103882"/>
                  <a:gd name="connsiteY3" fmla="*/ 0 h 79489"/>
                  <a:gd name="connsiteX4" fmla="*/ 13318 w 103882"/>
                  <a:gd name="connsiteY4" fmla="*/ 0 h 79489"/>
                  <a:gd name="connsiteX5" fmla="*/ 29791 w 103882"/>
                  <a:gd name="connsiteY5" fmla="*/ 63717 h 79489"/>
                  <a:gd name="connsiteX6" fmla="*/ 47175 w 103882"/>
                  <a:gd name="connsiteY6" fmla="*/ 0 h 79489"/>
                  <a:gd name="connsiteX7" fmla="*/ 56848 w 103882"/>
                  <a:gd name="connsiteY7" fmla="*/ 0 h 79489"/>
                  <a:gd name="connsiteX8" fmla="*/ 74092 w 103882"/>
                  <a:gd name="connsiteY8" fmla="*/ 63717 h 79489"/>
                  <a:gd name="connsiteX9" fmla="*/ 90564 w 103882"/>
                  <a:gd name="connsiteY9" fmla="*/ 0 h 79489"/>
                  <a:gd name="connsiteX10" fmla="*/ 103883 w 103882"/>
                  <a:gd name="connsiteY10" fmla="*/ 0 h 79489"/>
                  <a:gd name="connsiteX11" fmla="*/ 81242 w 103882"/>
                  <a:gd name="connsiteY11" fmla="*/ 79489 h 79489"/>
                  <a:gd name="connsiteX12" fmla="*/ 68484 w 103882"/>
                  <a:gd name="connsiteY12" fmla="*/ 79489 h 79489"/>
                  <a:gd name="connsiteX13" fmla="*/ 51941 w 103882"/>
                  <a:gd name="connsiteY13" fmla="*/ 18155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3882" h="79489">
                    <a:moveTo>
                      <a:pt x="52011" y="18155"/>
                    </a:moveTo>
                    <a:lnTo>
                      <a:pt x="35539" y="79489"/>
                    </a:lnTo>
                    <a:lnTo>
                      <a:pt x="22781" y="79489"/>
                    </a:lnTo>
                    <a:lnTo>
                      <a:pt x="0" y="0"/>
                    </a:lnTo>
                    <a:lnTo>
                      <a:pt x="13318" y="0"/>
                    </a:lnTo>
                    <a:lnTo>
                      <a:pt x="29791" y="63717"/>
                    </a:lnTo>
                    <a:lnTo>
                      <a:pt x="47175" y="0"/>
                    </a:lnTo>
                    <a:lnTo>
                      <a:pt x="56848" y="0"/>
                    </a:lnTo>
                    <a:lnTo>
                      <a:pt x="74092" y="63717"/>
                    </a:lnTo>
                    <a:lnTo>
                      <a:pt x="90564" y="0"/>
                    </a:lnTo>
                    <a:lnTo>
                      <a:pt x="103883" y="0"/>
                    </a:lnTo>
                    <a:lnTo>
                      <a:pt x="81242" y="79489"/>
                    </a:lnTo>
                    <a:lnTo>
                      <a:pt x="68484" y="79489"/>
                    </a:lnTo>
                    <a:lnTo>
                      <a:pt x="51941" y="18155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75D0E9D-66DC-3622-796D-1AFB4D301A08}"/>
                  </a:ext>
                </a:extLst>
              </p:cNvPr>
              <p:cNvSpPr/>
              <p:nvPr/>
            </p:nvSpPr>
            <p:spPr>
              <a:xfrm>
                <a:off x="1391385" y="5756643"/>
                <a:ext cx="49557" cy="79489"/>
              </a:xfrm>
              <a:custGeom>
                <a:avLst/>
                <a:gdLst>
                  <a:gd name="connsiteX0" fmla="*/ 38833 w 49557"/>
                  <a:gd name="connsiteY0" fmla="*/ 42478 h 79489"/>
                  <a:gd name="connsiteX1" fmla="*/ 26566 w 49557"/>
                  <a:gd name="connsiteY1" fmla="*/ 30071 h 79489"/>
                  <a:gd name="connsiteX2" fmla="*/ 10725 w 49557"/>
                  <a:gd name="connsiteY2" fmla="*/ 38413 h 79489"/>
                  <a:gd name="connsiteX3" fmla="*/ 10725 w 49557"/>
                  <a:gd name="connsiteY3" fmla="*/ 79489 h 79489"/>
                  <a:gd name="connsiteX4" fmla="*/ 0 w 49557"/>
                  <a:gd name="connsiteY4" fmla="*/ 79489 h 79489"/>
                  <a:gd name="connsiteX5" fmla="*/ 0 w 49557"/>
                  <a:gd name="connsiteY5" fmla="*/ 0 h 79489"/>
                  <a:gd name="connsiteX6" fmla="*/ 10725 w 49557"/>
                  <a:gd name="connsiteY6" fmla="*/ 0 h 79489"/>
                  <a:gd name="connsiteX7" fmla="*/ 10725 w 49557"/>
                  <a:gd name="connsiteY7" fmla="*/ 30001 h 79489"/>
                  <a:gd name="connsiteX8" fmla="*/ 31123 w 49557"/>
                  <a:gd name="connsiteY8" fmla="*/ 20468 h 79489"/>
                  <a:gd name="connsiteX9" fmla="*/ 49558 w 49557"/>
                  <a:gd name="connsiteY9" fmla="*/ 38833 h 79489"/>
                  <a:gd name="connsiteX10" fmla="*/ 49558 w 49557"/>
                  <a:gd name="connsiteY10" fmla="*/ 79489 h 79489"/>
                  <a:gd name="connsiteX11" fmla="*/ 38833 w 49557"/>
                  <a:gd name="connsiteY11" fmla="*/ 79489 h 79489"/>
                  <a:gd name="connsiteX12" fmla="*/ 38833 w 49557"/>
                  <a:gd name="connsiteY12" fmla="*/ 42408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7" h="79489">
                    <a:moveTo>
                      <a:pt x="38833" y="42478"/>
                    </a:moveTo>
                    <a:cubicBezTo>
                      <a:pt x="38833" y="32945"/>
                      <a:pt x="33927" y="30071"/>
                      <a:pt x="26566" y="30071"/>
                    </a:cubicBezTo>
                    <a:cubicBezTo>
                      <a:pt x="19907" y="30071"/>
                      <a:pt x="13809" y="34137"/>
                      <a:pt x="10725" y="38413"/>
                    </a:cubicBezTo>
                    <a:lnTo>
                      <a:pt x="10725" y="79489"/>
                    </a:lnTo>
                    <a:lnTo>
                      <a:pt x="0" y="79489"/>
                    </a:ln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0001"/>
                    </a:lnTo>
                    <a:cubicBezTo>
                      <a:pt x="14510" y="25375"/>
                      <a:pt x="22291" y="20468"/>
                      <a:pt x="31123" y="20468"/>
                    </a:cubicBezTo>
                    <a:cubicBezTo>
                      <a:pt x="43390" y="20468"/>
                      <a:pt x="49558" y="26637"/>
                      <a:pt x="49558" y="38833"/>
                    </a:cubicBezTo>
                    <a:lnTo>
                      <a:pt x="49558" y="79489"/>
                    </a:lnTo>
                    <a:lnTo>
                      <a:pt x="38833" y="79489"/>
                    </a:lnTo>
                    <a:lnTo>
                      <a:pt x="38833" y="4240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CDC3182-E341-6D77-A586-DEBA11755838}"/>
                  </a:ext>
                </a:extLst>
              </p:cNvPr>
              <p:cNvSpPr/>
              <p:nvPr/>
            </p:nvSpPr>
            <p:spPr>
              <a:xfrm>
                <a:off x="1454471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0561F60-7601-3EA9-2FD0-FEBA98C9538F}"/>
                  </a:ext>
                </a:extLst>
              </p:cNvPr>
              <p:cNvSpPr/>
              <p:nvPr/>
            </p:nvSpPr>
            <p:spPr>
              <a:xfrm>
                <a:off x="1524848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8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3C4C90E-068D-5A5B-77A4-D5121B7377A9}"/>
                  </a:ext>
                </a:extLst>
              </p:cNvPr>
              <p:cNvSpPr/>
              <p:nvPr/>
            </p:nvSpPr>
            <p:spPr>
              <a:xfrm>
                <a:off x="1561438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6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D05E437-AAF4-F54B-C5FE-D0F15A54A429}"/>
                  </a:ext>
                </a:extLst>
              </p:cNvPr>
              <p:cNvSpPr/>
              <p:nvPr/>
            </p:nvSpPr>
            <p:spPr>
              <a:xfrm>
                <a:off x="1657540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3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2 w 47174"/>
                  <a:gd name="connsiteY6" fmla="*/ 8201 h 60423"/>
                  <a:gd name="connsiteX7" fmla="*/ 40726 w 47174"/>
                  <a:gd name="connsiteY7" fmla="*/ 15702 h 60423"/>
                  <a:gd name="connsiteX8" fmla="*/ 23692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3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2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2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9C1258B-A2D3-3CFF-D12F-022E9A7A80C3}"/>
                  </a:ext>
                </a:extLst>
              </p:cNvPr>
              <p:cNvSpPr/>
              <p:nvPr/>
            </p:nvSpPr>
            <p:spPr>
              <a:xfrm>
                <a:off x="171095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4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4" y="62876"/>
                    </a:cubicBezTo>
                    <a:lnTo>
                      <a:pt x="34417" y="71008"/>
                    </a:lnTo>
                    <a:cubicBezTo>
                      <a:pt x="32174" y="73181"/>
                      <a:pt x="28810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955633B5-C8D6-FD81-76F4-3871C6F7EFD0}"/>
                  </a:ext>
                </a:extLst>
              </p:cNvPr>
              <p:cNvSpPr/>
              <p:nvPr/>
            </p:nvSpPr>
            <p:spPr>
              <a:xfrm>
                <a:off x="1754834" y="5778583"/>
                <a:ext cx="49558" cy="59021"/>
              </a:xfrm>
              <a:custGeom>
                <a:avLst/>
                <a:gdLst>
                  <a:gd name="connsiteX0" fmla="*/ 38833 w 49558"/>
                  <a:gd name="connsiteY0" fmla="*/ 49698 h 59021"/>
                  <a:gd name="connsiteX1" fmla="*/ 18365 w 49558"/>
                  <a:gd name="connsiteY1" fmla="*/ 59021 h 59021"/>
                  <a:gd name="connsiteX2" fmla="*/ 0 w 49558"/>
                  <a:gd name="connsiteY2" fmla="*/ 40656 h 59021"/>
                  <a:gd name="connsiteX3" fmla="*/ 0 w 49558"/>
                  <a:gd name="connsiteY3" fmla="*/ 0 h 59021"/>
                  <a:gd name="connsiteX4" fmla="*/ 10725 w 49558"/>
                  <a:gd name="connsiteY4" fmla="*/ 0 h 59021"/>
                  <a:gd name="connsiteX5" fmla="*/ 10725 w 49558"/>
                  <a:gd name="connsiteY5" fmla="*/ 37081 h 59021"/>
                  <a:gd name="connsiteX6" fmla="*/ 22851 w 49558"/>
                  <a:gd name="connsiteY6" fmla="*/ 49488 h 59021"/>
                  <a:gd name="connsiteX7" fmla="*/ 38833 w 49558"/>
                  <a:gd name="connsiteY7" fmla="*/ 41357 h 59021"/>
                  <a:gd name="connsiteX8" fmla="*/ 38833 w 49558"/>
                  <a:gd name="connsiteY8" fmla="*/ 0 h 59021"/>
                  <a:gd name="connsiteX9" fmla="*/ 49558 w 49558"/>
                  <a:gd name="connsiteY9" fmla="*/ 0 h 59021"/>
                  <a:gd name="connsiteX10" fmla="*/ 49558 w 49558"/>
                  <a:gd name="connsiteY10" fmla="*/ 57549 h 59021"/>
                  <a:gd name="connsiteX11" fmla="*/ 38833 w 49558"/>
                  <a:gd name="connsiteY11" fmla="*/ 57549 h 59021"/>
                  <a:gd name="connsiteX12" fmla="*/ 38833 w 49558"/>
                  <a:gd name="connsiteY12" fmla="*/ 49698 h 59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9021">
                    <a:moveTo>
                      <a:pt x="38833" y="49698"/>
                    </a:moveTo>
                    <a:cubicBezTo>
                      <a:pt x="34417" y="54465"/>
                      <a:pt x="27127" y="59021"/>
                      <a:pt x="18365" y="59021"/>
                    </a:cubicBezTo>
                    <a:cubicBezTo>
                      <a:pt x="6098" y="59021"/>
                      <a:pt x="0" y="52853"/>
                      <a:pt x="0" y="40656"/>
                    </a:cubicBez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7081"/>
                    </a:lnTo>
                    <a:cubicBezTo>
                      <a:pt x="10725" y="46614"/>
                      <a:pt x="15491" y="49488"/>
                      <a:pt x="22851" y="49488"/>
                    </a:cubicBezTo>
                    <a:cubicBezTo>
                      <a:pt x="29511" y="49488"/>
                      <a:pt x="35609" y="45703"/>
                      <a:pt x="38833" y="41357"/>
                    </a:cubicBezTo>
                    <a:lnTo>
                      <a:pt x="38833" y="0"/>
                    </a:lnTo>
                    <a:lnTo>
                      <a:pt x="49558" y="0"/>
                    </a:lnTo>
                    <a:lnTo>
                      <a:pt x="49558" y="57549"/>
                    </a:lnTo>
                    <a:lnTo>
                      <a:pt x="38833" y="57549"/>
                    </a:lnTo>
                    <a:lnTo>
                      <a:pt x="38833" y="4969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9E31EB3-2357-BDBB-4C52-50F6CBFB7301}"/>
                  </a:ext>
                </a:extLst>
              </p:cNvPr>
              <p:cNvSpPr/>
              <p:nvPr/>
            </p:nvSpPr>
            <p:spPr>
              <a:xfrm>
                <a:off x="1817850" y="5756643"/>
                <a:ext cx="55305" cy="80961"/>
              </a:xfrm>
              <a:custGeom>
                <a:avLst/>
                <a:gdLst>
                  <a:gd name="connsiteX0" fmla="*/ 44581 w 55305"/>
                  <a:gd name="connsiteY0" fmla="*/ 71288 h 80961"/>
                  <a:gd name="connsiteX1" fmla="*/ 25725 w 55305"/>
                  <a:gd name="connsiteY1" fmla="*/ 80961 h 80961"/>
                  <a:gd name="connsiteX2" fmla="*/ 0 w 55305"/>
                  <a:gd name="connsiteY2" fmla="*/ 50820 h 80961"/>
                  <a:gd name="connsiteX3" fmla="*/ 25725 w 55305"/>
                  <a:gd name="connsiteY3" fmla="*/ 20538 h 80961"/>
                  <a:gd name="connsiteX4" fmla="*/ 44581 w 55305"/>
                  <a:gd name="connsiteY4" fmla="*/ 30282 h 80961"/>
                  <a:gd name="connsiteX5" fmla="*/ 44581 w 55305"/>
                  <a:gd name="connsiteY5" fmla="*/ 0 h 80961"/>
                  <a:gd name="connsiteX6" fmla="*/ 55306 w 55305"/>
                  <a:gd name="connsiteY6" fmla="*/ 0 h 80961"/>
                  <a:gd name="connsiteX7" fmla="*/ 55306 w 55305"/>
                  <a:gd name="connsiteY7" fmla="*/ 79489 h 80961"/>
                  <a:gd name="connsiteX8" fmla="*/ 44581 w 55305"/>
                  <a:gd name="connsiteY8" fmla="*/ 79489 h 80961"/>
                  <a:gd name="connsiteX9" fmla="*/ 44581 w 55305"/>
                  <a:gd name="connsiteY9" fmla="*/ 71288 h 80961"/>
                  <a:gd name="connsiteX10" fmla="*/ 44581 w 55305"/>
                  <a:gd name="connsiteY10" fmla="*/ 38553 h 80961"/>
                  <a:gd name="connsiteX11" fmla="*/ 28599 w 55305"/>
                  <a:gd name="connsiteY11" fmla="*/ 30071 h 80961"/>
                  <a:gd name="connsiteX12" fmla="*/ 11215 w 55305"/>
                  <a:gd name="connsiteY12" fmla="*/ 50820 h 80961"/>
                  <a:gd name="connsiteX13" fmla="*/ 28599 w 55305"/>
                  <a:gd name="connsiteY13" fmla="*/ 71428 h 80961"/>
                  <a:gd name="connsiteX14" fmla="*/ 44581 w 55305"/>
                  <a:gd name="connsiteY14" fmla="*/ 63087 h 80961"/>
                  <a:gd name="connsiteX15" fmla="*/ 44581 w 55305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5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5" y="30071"/>
                      <a:pt x="11215" y="38763"/>
                      <a:pt x="11215" y="50820"/>
                    </a:cubicBezTo>
                    <a:cubicBezTo>
                      <a:pt x="11215" y="62876"/>
                      <a:pt x="17875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B1C2143-DDF3-2128-7C10-C52DFDC65472}"/>
                  </a:ext>
                </a:extLst>
              </p:cNvPr>
              <p:cNvSpPr/>
              <p:nvPr/>
            </p:nvSpPr>
            <p:spPr>
              <a:xfrm>
                <a:off x="1886685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0079153-3EAC-C6F7-8785-AB67F30F2790}"/>
                  </a:ext>
                </a:extLst>
              </p:cNvPr>
              <p:cNvSpPr/>
              <p:nvPr/>
            </p:nvSpPr>
            <p:spPr>
              <a:xfrm>
                <a:off x="1957061" y="5777182"/>
                <a:ext cx="49558" cy="58950"/>
              </a:xfrm>
              <a:custGeom>
                <a:avLst/>
                <a:gdLst>
                  <a:gd name="connsiteX0" fmla="*/ 38833 w 49558"/>
                  <a:gd name="connsiteY0" fmla="*/ 22150 h 58950"/>
                  <a:gd name="connsiteX1" fmla="*/ 26567 w 49558"/>
                  <a:gd name="connsiteY1" fmla="*/ 9533 h 58950"/>
                  <a:gd name="connsiteX2" fmla="*/ 10725 w 49558"/>
                  <a:gd name="connsiteY2" fmla="*/ 17875 h 58950"/>
                  <a:gd name="connsiteX3" fmla="*/ 10725 w 49558"/>
                  <a:gd name="connsiteY3" fmla="*/ 58951 h 58950"/>
                  <a:gd name="connsiteX4" fmla="*/ 0 w 49558"/>
                  <a:gd name="connsiteY4" fmla="*/ 58951 h 58950"/>
                  <a:gd name="connsiteX5" fmla="*/ 0 w 49558"/>
                  <a:gd name="connsiteY5" fmla="*/ 1402 h 58950"/>
                  <a:gd name="connsiteX6" fmla="*/ 10725 w 49558"/>
                  <a:gd name="connsiteY6" fmla="*/ 1402 h 58950"/>
                  <a:gd name="connsiteX7" fmla="*/ 10725 w 49558"/>
                  <a:gd name="connsiteY7" fmla="*/ 9533 h 58950"/>
                  <a:gd name="connsiteX8" fmla="*/ 31123 w 49558"/>
                  <a:gd name="connsiteY8" fmla="*/ 0 h 58950"/>
                  <a:gd name="connsiteX9" fmla="*/ 49558 w 49558"/>
                  <a:gd name="connsiteY9" fmla="*/ 18576 h 58950"/>
                  <a:gd name="connsiteX10" fmla="*/ 49558 w 49558"/>
                  <a:gd name="connsiteY10" fmla="*/ 58951 h 58950"/>
                  <a:gd name="connsiteX11" fmla="*/ 38833 w 49558"/>
                  <a:gd name="connsiteY11" fmla="*/ 58951 h 58950"/>
                  <a:gd name="connsiteX12" fmla="*/ 38833 w 49558"/>
                  <a:gd name="connsiteY12" fmla="*/ 22150 h 5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8950">
                    <a:moveTo>
                      <a:pt x="38833" y="22150"/>
                    </a:moveTo>
                    <a:cubicBezTo>
                      <a:pt x="38833" y="12617"/>
                      <a:pt x="33927" y="9533"/>
                      <a:pt x="26567" y="9533"/>
                    </a:cubicBezTo>
                    <a:cubicBezTo>
                      <a:pt x="19907" y="9533"/>
                      <a:pt x="13809" y="13599"/>
                      <a:pt x="10725" y="17875"/>
                    </a:cubicBezTo>
                    <a:lnTo>
                      <a:pt x="10725" y="58951"/>
                    </a:lnTo>
                    <a:lnTo>
                      <a:pt x="0" y="58951"/>
                    </a:lnTo>
                    <a:lnTo>
                      <a:pt x="0" y="1402"/>
                    </a:lnTo>
                    <a:lnTo>
                      <a:pt x="10725" y="1402"/>
                    </a:lnTo>
                    <a:lnTo>
                      <a:pt x="10725" y="9533"/>
                    </a:lnTo>
                    <a:cubicBezTo>
                      <a:pt x="14510" y="4907"/>
                      <a:pt x="22150" y="0"/>
                      <a:pt x="31123" y="0"/>
                    </a:cubicBezTo>
                    <a:cubicBezTo>
                      <a:pt x="43249" y="0"/>
                      <a:pt x="49558" y="6449"/>
                      <a:pt x="49558" y="18576"/>
                    </a:cubicBezTo>
                    <a:lnTo>
                      <a:pt x="49558" y="58951"/>
                    </a:lnTo>
                    <a:lnTo>
                      <a:pt x="38833" y="58951"/>
                    </a:lnTo>
                    <a:lnTo>
                      <a:pt x="38833" y="2215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3868128-65AF-53B0-54BD-2AAB6E23C168}"/>
                  </a:ext>
                </a:extLst>
              </p:cNvPr>
              <p:cNvSpPr/>
              <p:nvPr/>
            </p:nvSpPr>
            <p:spPr>
              <a:xfrm>
                <a:off x="201622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3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3" y="62876"/>
                    </a:cubicBezTo>
                    <a:lnTo>
                      <a:pt x="34417" y="71008"/>
                    </a:lnTo>
                    <a:cubicBezTo>
                      <a:pt x="32174" y="73181"/>
                      <a:pt x="28809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E17FB45-3FD5-C9ED-C022-F79D0A5909BF}"/>
                  </a:ext>
                </a:extLst>
              </p:cNvPr>
              <p:cNvSpPr/>
              <p:nvPr/>
            </p:nvSpPr>
            <p:spPr>
              <a:xfrm>
                <a:off x="2055126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4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3 w 47174"/>
                  <a:gd name="connsiteY6" fmla="*/ 8201 h 60423"/>
                  <a:gd name="connsiteX7" fmla="*/ 40726 w 47174"/>
                  <a:gd name="connsiteY7" fmla="*/ 15702 h 60423"/>
                  <a:gd name="connsiteX8" fmla="*/ 23693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4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3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3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D51B6F5-C10E-F4B4-82BB-716585A767A6}"/>
                  </a:ext>
                </a:extLst>
              </p:cNvPr>
              <p:cNvSpPr/>
              <p:nvPr/>
            </p:nvSpPr>
            <p:spPr>
              <a:xfrm>
                <a:off x="2146602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7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4088CFD1-97C6-FE8B-D103-1347CDA26D66}"/>
                  </a:ext>
                </a:extLst>
              </p:cNvPr>
              <p:cNvSpPr/>
              <p:nvPr/>
            </p:nvSpPr>
            <p:spPr>
              <a:xfrm>
                <a:off x="2183262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7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1CB1E94-63BD-CDD3-6E0D-706B0302A3F7}"/>
                  </a:ext>
                </a:extLst>
              </p:cNvPr>
              <p:cNvSpPr/>
              <p:nvPr/>
            </p:nvSpPr>
            <p:spPr>
              <a:xfrm>
                <a:off x="2250204" y="5777182"/>
                <a:ext cx="49698" cy="60352"/>
              </a:xfrm>
              <a:custGeom>
                <a:avLst/>
                <a:gdLst>
                  <a:gd name="connsiteX0" fmla="*/ 38903 w 49698"/>
                  <a:gd name="connsiteY0" fmla="*/ 52642 h 60352"/>
                  <a:gd name="connsiteX1" fmla="*/ 20047 w 49698"/>
                  <a:gd name="connsiteY1" fmla="*/ 60353 h 60352"/>
                  <a:gd name="connsiteX2" fmla="*/ 0 w 49698"/>
                  <a:gd name="connsiteY2" fmla="*/ 41287 h 60352"/>
                  <a:gd name="connsiteX3" fmla="*/ 20047 w 49698"/>
                  <a:gd name="connsiteY3" fmla="*/ 22431 h 60352"/>
                  <a:gd name="connsiteX4" fmla="*/ 38903 w 49698"/>
                  <a:gd name="connsiteY4" fmla="*/ 30071 h 60352"/>
                  <a:gd name="connsiteX5" fmla="*/ 38903 w 49698"/>
                  <a:gd name="connsiteY5" fmla="*/ 20538 h 60352"/>
                  <a:gd name="connsiteX6" fmla="*/ 24814 w 49698"/>
                  <a:gd name="connsiteY6" fmla="*/ 9113 h 60352"/>
                  <a:gd name="connsiteX7" fmla="*/ 7570 w 49698"/>
                  <a:gd name="connsiteY7" fmla="*/ 16753 h 60352"/>
                  <a:gd name="connsiteX8" fmla="*/ 2944 w 49698"/>
                  <a:gd name="connsiteY8" fmla="*/ 9393 h 60352"/>
                  <a:gd name="connsiteX9" fmla="*/ 26566 w 49698"/>
                  <a:gd name="connsiteY9" fmla="*/ 0 h 60352"/>
                  <a:gd name="connsiteX10" fmla="*/ 49698 w 49698"/>
                  <a:gd name="connsiteY10" fmla="*/ 20118 h 60352"/>
                  <a:gd name="connsiteX11" fmla="*/ 49698 w 49698"/>
                  <a:gd name="connsiteY11" fmla="*/ 58951 h 60352"/>
                  <a:gd name="connsiteX12" fmla="*/ 38973 w 49698"/>
                  <a:gd name="connsiteY12" fmla="*/ 58951 h 60352"/>
                  <a:gd name="connsiteX13" fmla="*/ 38973 w 49698"/>
                  <a:gd name="connsiteY13" fmla="*/ 52642 h 60352"/>
                  <a:gd name="connsiteX14" fmla="*/ 38903 w 49698"/>
                  <a:gd name="connsiteY14" fmla="*/ 36590 h 60352"/>
                  <a:gd name="connsiteX15" fmla="*/ 24113 w 49698"/>
                  <a:gd name="connsiteY15" fmla="*/ 30071 h 60352"/>
                  <a:gd name="connsiteX16" fmla="*/ 10865 w 49698"/>
                  <a:gd name="connsiteY16" fmla="*/ 41497 h 60352"/>
                  <a:gd name="connsiteX17" fmla="*/ 24113 w 49698"/>
                  <a:gd name="connsiteY17" fmla="*/ 52923 h 60352"/>
                  <a:gd name="connsiteX18" fmla="*/ 38903 w 49698"/>
                  <a:gd name="connsiteY18" fmla="*/ 46334 h 60352"/>
                  <a:gd name="connsiteX19" fmla="*/ 38903 w 49698"/>
                  <a:gd name="connsiteY19" fmla="*/ 36590 h 6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9698" h="60352">
                    <a:moveTo>
                      <a:pt x="38903" y="52642"/>
                    </a:moveTo>
                    <a:cubicBezTo>
                      <a:pt x="34347" y="57619"/>
                      <a:pt x="27828" y="60353"/>
                      <a:pt x="20047" y="60353"/>
                    </a:cubicBezTo>
                    <a:cubicBezTo>
                      <a:pt x="10514" y="60353"/>
                      <a:pt x="0" y="53904"/>
                      <a:pt x="0" y="41287"/>
                    </a:cubicBezTo>
                    <a:cubicBezTo>
                      <a:pt x="0" y="28669"/>
                      <a:pt x="10374" y="22431"/>
                      <a:pt x="20047" y="22431"/>
                    </a:cubicBezTo>
                    <a:cubicBezTo>
                      <a:pt x="27758" y="22431"/>
                      <a:pt x="34487" y="24954"/>
                      <a:pt x="38903" y="30071"/>
                    </a:cubicBezTo>
                    <a:lnTo>
                      <a:pt x="38903" y="20538"/>
                    </a:lnTo>
                    <a:cubicBezTo>
                      <a:pt x="38903" y="13388"/>
                      <a:pt x="33085" y="9113"/>
                      <a:pt x="24814" y="9113"/>
                    </a:cubicBezTo>
                    <a:cubicBezTo>
                      <a:pt x="18225" y="9113"/>
                      <a:pt x="12687" y="11636"/>
                      <a:pt x="7570" y="16753"/>
                    </a:cubicBezTo>
                    <a:lnTo>
                      <a:pt x="2944" y="9393"/>
                    </a:lnTo>
                    <a:cubicBezTo>
                      <a:pt x="9393" y="3084"/>
                      <a:pt x="17244" y="0"/>
                      <a:pt x="26566" y="0"/>
                    </a:cubicBezTo>
                    <a:cubicBezTo>
                      <a:pt x="39043" y="0"/>
                      <a:pt x="49698" y="5468"/>
                      <a:pt x="49698" y="20118"/>
                    </a:cubicBezTo>
                    <a:lnTo>
                      <a:pt x="49698" y="58951"/>
                    </a:lnTo>
                    <a:lnTo>
                      <a:pt x="38973" y="58951"/>
                    </a:lnTo>
                    <a:lnTo>
                      <a:pt x="38973" y="52642"/>
                    </a:lnTo>
                    <a:close/>
                    <a:moveTo>
                      <a:pt x="38903" y="36590"/>
                    </a:moveTo>
                    <a:cubicBezTo>
                      <a:pt x="35679" y="32314"/>
                      <a:pt x="30071" y="30071"/>
                      <a:pt x="24113" y="30071"/>
                    </a:cubicBezTo>
                    <a:cubicBezTo>
                      <a:pt x="16402" y="30071"/>
                      <a:pt x="10865" y="34698"/>
                      <a:pt x="10865" y="41497"/>
                    </a:cubicBezTo>
                    <a:cubicBezTo>
                      <a:pt x="10865" y="48296"/>
                      <a:pt x="16332" y="52923"/>
                      <a:pt x="24113" y="52923"/>
                    </a:cubicBezTo>
                    <a:cubicBezTo>
                      <a:pt x="30071" y="52923"/>
                      <a:pt x="35679" y="50680"/>
                      <a:pt x="38903" y="46334"/>
                    </a:cubicBezTo>
                    <a:lnTo>
                      <a:pt x="38903" y="3659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D57859B-C68E-1088-3540-ACBE0FA6C653}"/>
                  </a:ext>
                </a:extLst>
              </p:cNvPr>
              <p:cNvSpPr/>
              <p:nvPr/>
            </p:nvSpPr>
            <p:spPr>
              <a:xfrm>
                <a:off x="2313431" y="5756643"/>
                <a:ext cx="55306" cy="80961"/>
              </a:xfrm>
              <a:custGeom>
                <a:avLst/>
                <a:gdLst>
                  <a:gd name="connsiteX0" fmla="*/ 44581 w 55306"/>
                  <a:gd name="connsiteY0" fmla="*/ 71288 h 80961"/>
                  <a:gd name="connsiteX1" fmla="*/ 25725 w 55306"/>
                  <a:gd name="connsiteY1" fmla="*/ 80961 h 80961"/>
                  <a:gd name="connsiteX2" fmla="*/ 0 w 55306"/>
                  <a:gd name="connsiteY2" fmla="*/ 50820 h 80961"/>
                  <a:gd name="connsiteX3" fmla="*/ 25725 w 55306"/>
                  <a:gd name="connsiteY3" fmla="*/ 20538 h 80961"/>
                  <a:gd name="connsiteX4" fmla="*/ 44581 w 55306"/>
                  <a:gd name="connsiteY4" fmla="*/ 30282 h 80961"/>
                  <a:gd name="connsiteX5" fmla="*/ 44581 w 55306"/>
                  <a:gd name="connsiteY5" fmla="*/ 0 h 80961"/>
                  <a:gd name="connsiteX6" fmla="*/ 55306 w 55306"/>
                  <a:gd name="connsiteY6" fmla="*/ 0 h 80961"/>
                  <a:gd name="connsiteX7" fmla="*/ 55306 w 55306"/>
                  <a:gd name="connsiteY7" fmla="*/ 79489 h 80961"/>
                  <a:gd name="connsiteX8" fmla="*/ 44581 w 55306"/>
                  <a:gd name="connsiteY8" fmla="*/ 79489 h 80961"/>
                  <a:gd name="connsiteX9" fmla="*/ 44581 w 55306"/>
                  <a:gd name="connsiteY9" fmla="*/ 71288 h 80961"/>
                  <a:gd name="connsiteX10" fmla="*/ 44581 w 55306"/>
                  <a:gd name="connsiteY10" fmla="*/ 38553 h 80961"/>
                  <a:gd name="connsiteX11" fmla="*/ 28599 w 55306"/>
                  <a:gd name="connsiteY11" fmla="*/ 30071 h 80961"/>
                  <a:gd name="connsiteX12" fmla="*/ 11215 w 55306"/>
                  <a:gd name="connsiteY12" fmla="*/ 50820 h 80961"/>
                  <a:gd name="connsiteX13" fmla="*/ 28599 w 55306"/>
                  <a:gd name="connsiteY13" fmla="*/ 71428 h 80961"/>
                  <a:gd name="connsiteX14" fmla="*/ 44581 w 55306"/>
                  <a:gd name="connsiteY14" fmla="*/ 63087 h 80961"/>
                  <a:gd name="connsiteX15" fmla="*/ 44581 w 55306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6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4" y="30071"/>
                      <a:pt x="11215" y="38763"/>
                      <a:pt x="11215" y="50820"/>
                    </a:cubicBezTo>
                    <a:cubicBezTo>
                      <a:pt x="11215" y="62876"/>
                      <a:pt x="17874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2" name="Text Placeholder 14">
            <a:extLst>
              <a:ext uri="{FF2B5EF4-FFF2-40B4-BE49-F238E27FC236}">
                <a16:creationId xmlns:a16="http://schemas.microsoft.com/office/drawing/2014/main" id="{1C104DE3-F4D3-2C1B-8D7E-6C2DEA259E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03850" y="5271901"/>
            <a:ext cx="8778550" cy="585218"/>
          </a:xfrm>
          <a:noFill/>
          <a:ln w="28575">
            <a:noFill/>
          </a:ln>
        </p:spPr>
        <p:txBody>
          <a:bodyPr vert="horz" lIns="0" tIns="0" rIns="0" bIns="0" rtlCol="0" anchor="ctr" anchorCtr="0">
            <a:normAutofit/>
          </a:bodyPr>
          <a:lstStyle>
            <a:lvl1pPr>
              <a:defRPr lang="en-US" sz="3200" b="0" cap="none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69728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Divider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D34AB6A-AE33-9470-4F0B-106171151DBB}"/>
              </a:ext>
            </a:extLst>
          </p:cNvPr>
          <p:cNvSpPr/>
          <p:nvPr userDrawn="1"/>
        </p:nvSpPr>
        <p:spPr>
          <a:xfrm>
            <a:off x="0" y="5034158"/>
            <a:ext cx="12198096" cy="1060704"/>
          </a:xfrm>
          <a:prstGeom prst="rect">
            <a:avLst/>
          </a:prstGeom>
          <a:gradFill>
            <a:gsLst>
              <a:gs pos="23000">
                <a:schemeClr val="accent5">
                  <a:alpha val="80000"/>
                </a:schemeClr>
              </a:gs>
              <a:gs pos="100000">
                <a:schemeClr val="accent5">
                  <a:alpha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0D63A53-15C0-9A1A-7454-658DBA57BCD3}"/>
              </a:ext>
            </a:extLst>
          </p:cNvPr>
          <p:cNvGrpSpPr/>
          <p:nvPr userDrawn="1"/>
        </p:nvGrpSpPr>
        <p:grpSpPr>
          <a:xfrm>
            <a:off x="501385" y="5248263"/>
            <a:ext cx="1867351" cy="632519"/>
            <a:chOff x="501385" y="5248263"/>
            <a:chExt cx="1867351" cy="632519"/>
          </a:xfrm>
        </p:grpSpPr>
        <p:grpSp>
          <p:nvGrpSpPr>
            <p:cNvPr id="16" name="Graphic 14">
              <a:extLst>
                <a:ext uri="{FF2B5EF4-FFF2-40B4-BE49-F238E27FC236}">
                  <a16:creationId xmlns:a16="http://schemas.microsoft.com/office/drawing/2014/main" id="{121A8AA4-3FE7-A2C1-B383-C3923A0BE186}"/>
                </a:ext>
              </a:extLst>
            </p:cNvPr>
            <p:cNvGrpSpPr/>
            <p:nvPr/>
          </p:nvGrpSpPr>
          <p:grpSpPr>
            <a:xfrm>
              <a:off x="501385" y="5248263"/>
              <a:ext cx="671146" cy="632519"/>
              <a:chOff x="501385" y="5248263"/>
              <a:chExt cx="671146" cy="632519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5C39D52-31D3-3D8D-FC2F-29FC4B07A005}"/>
                  </a:ext>
                </a:extLst>
              </p:cNvPr>
              <p:cNvSpPr/>
              <p:nvPr/>
            </p:nvSpPr>
            <p:spPr>
              <a:xfrm rot="-2700000">
                <a:off x="487778" y="5620443"/>
                <a:ext cx="327629" cy="97223"/>
              </a:xfrm>
              <a:custGeom>
                <a:avLst/>
                <a:gdLst>
                  <a:gd name="connsiteX0" fmla="*/ 0 w 327629"/>
                  <a:gd name="connsiteY0" fmla="*/ 0 h 97223"/>
                  <a:gd name="connsiteX1" fmla="*/ 327630 w 327629"/>
                  <a:gd name="connsiteY1" fmla="*/ 0 h 97223"/>
                  <a:gd name="connsiteX2" fmla="*/ 327630 w 327629"/>
                  <a:gd name="connsiteY2" fmla="*/ 97223 h 97223"/>
                  <a:gd name="connsiteX3" fmla="*/ 0 w 327629"/>
                  <a:gd name="connsiteY3" fmla="*/ 97223 h 97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9722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97223"/>
                    </a:lnTo>
                    <a:lnTo>
                      <a:pt x="0" y="97223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EAFA617-7AA7-8638-587B-A89D509CBCDB}"/>
                  </a:ext>
                </a:extLst>
              </p:cNvPr>
              <p:cNvSpPr/>
              <p:nvPr/>
            </p:nvSpPr>
            <p:spPr>
              <a:xfrm rot="-2700000">
                <a:off x="496799" y="5706329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9F02BDC-24D6-4473-9D08-74515E4DA040}"/>
                  </a:ext>
                </a:extLst>
              </p:cNvPr>
              <p:cNvSpPr/>
              <p:nvPr/>
            </p:nvSpPr>
            <p:spPr>
              <a:xfrm rot="-2700000">
                <a:off x="585071" y="5712835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833F9C7-9650-638F-599B-ABB123C44887}"/>
                  </a:ext>
                </a:extLst>
              </p:cNvPr>
              <p:cNvSpPr/>
              <p:nvPr/>
            </p:nvSpPr>
            <p:spPr>
              <a:xfrm rot="-2700000">
                <a:off x="734220" y="5682834"/>
                <a:ext cx="281366" cy="43810"/>
              </a:xfrm>
              <a:custGeom>
                <a:avLst/>
                <a:gdLst>
                  <a:gd name="connsiteX0" fmla="*/ 0 w 281366"/>
                  <a:gd name="connsiteY0" fmla="*/ 0 h 43810"/>
                  <a:gd name="connsiteX1" fmla="*/ 281366 w 281366"/>
                  <a:gd name="connsiteY1" fmla="*/ 0 h 43810"/>
                  <a:gd name="connsiteX2" fmla="*/ 281366 w 281366"/>
                  <a:gd name="connsiteY2" fmla="*/ 43810 h 43810"/>
                  <a:gd name="connsiteX3" fmla="*/ 0 w 281366"/>
                  <a:gd name="connsiteY3" fmla="*/ 43810 h 43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366" h="43810">
                    <a:moveTo>
                      <a:pt x="0" y="0"/>
                    </a:moveTo>
                    <a:lnTo>
                      <a:pt x="281366" y="0"/>
                    </a:lnTo>
                    <a:lnTo>
                      <a:pt x="281366" y="43810"/>
                    </a:lnTo>
                    <a:lnTo>
                      <a:pt x="0" y="4381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DE869A1-0BE3-FABB-F667-909461B5EA81}"/>
                  </a:ext>
                </a:extLst>
              </p:cNvPr>
              <p:cNvSpPr/>
              <p:nvPr/>
            </p:nvSpPr>
            <p:spPr>
              <a:xfrm>
                <a:off x="993078" y="5267533"/>
                <a:ext cx="173700" cy="191110"/>
              </a:xfrm>
              <a:custGeom>
                <a:avLst/>
                <a:gdLst>
                  <a:gd name="connsiteX0" fmla="*/ 31072 w 173700"/>
                  <a:gd name="connsiteY0" fmla="*/ 65589 h 191110"/>
                  <a:gd name="connsiteX1" fmla="*/ 163063 w 173700"/>
                  <a:gd name="connsiteY1" fmla="*/ 6358 h 191110"/>
                  <a:gd name="connsiteX2" fmla="*/ 127384 w 173700"/>
                  <a:gd name="connsiteY2" fmla="*/ 146550 h 191110"/>
                  <a:gd name="connsiteX3" fmla="*/ 16352 w 173700"/>
                  <a:gd name="connsiteY3" fmla="*/ 180897 h 191110"/>
                  <a:gd name="connsiteX4" fmla="*/ 31142 w 173700"/>
                  <a:gd name="connsiteY4" fmla="*/ 65659 h 191110"/>
                  <a:gd name="connsiteX5" fmla="*/ 31142 w 173700"/>
                  <a:gd name="connsiteY5" fmla="*/ 65659 h 191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700" h="191110">
                    <a:moveTo>
                      <a:pt x="31072" y="65589"/>
                    </a:moveTo>
                    <a:cubicBezTo>
                      <a:pt x="65840" y="24372"/>
                      <a:pt x="136426" y="-15933"/>
                      <a:pt x="163063" y="6358"/>
                    </a:cubicBezTo>
                    <a:cubicBezTo>
                      <a:pt x="189700" y="28718"/>
                      <a:pt x="162012" y="105123"/>
                      <a:pt x="127384" y="146550"/>
                    </a:cubicBezTo>
                    <a:cubicBezTo>
                      <a:pt x="92616" y="187767"/>
                      <a:pt x="42918" y="203188"/>
                      <a:pt x="16352" y="180897"/>
                    </a:cubicBezTo>
                    <a:cubicBezTo>
                      <a:pt x="-10285" y="158536"/>
                      <a:pt x="-3696" y="106876"/>
                      <a:pt x="31142" y="65659"/>
                    </a:cubicBezTo>
                    <a:lnTo>
                      <a:pt x="31142" y="65659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7EC4DDB-F6F4-1926-DF0F-2D980BC406E4}"/>
                  </a:ext>
                </a:extLst>
              </p:cNvPr>
              <p:cNvSpPr/>
              <p:nvPr/>
            </p:nvSpPr>
            <p:spPr>
              <a:xfrm>
                <a:off x="987083" y="5261660"/>
                <a:ext cx="185447" cy="202735"/>
              </a:xfrm>
              <a:custGeom>
                <a:avLst/>
                <a:gdLst>
                  <a:gd name="connsiteX0" fmla="*/ 108705 w 185447"/>
                  <a:gd name="connsiteY0" fmla="*/ 23236 h 202735"/>
                  <a:gd name="connsiteX1" fmla="*/ 41553 w 185447"/>
                  <a:gd name="connsiteY1" fmla="*/ 75247 h 202735"/>
                  <a:gd name="connsiteX2" fmla="*/ 12463 w 185447"/>
                  <a:gd name="connsiteY2" fmla="*/ 136932 h 202735"/>
                  <a:gd name="connsiteX3" fmla="*/ 26062 w 185447"/>
                  <a:gd name="connsiteY3" fmla="*/ 182284 h 202735"/>
                  <a:gd name="connsiteX4" fmla="*/ 73026 w 185447"/>
                  <a:gd name="connsiteY4" fmla="*/ 187822 h 202735"/>
                  <a:gd name="connsiteX5" fmla="*/ 128823 w 185447"/>
                  <a:gd name="connsiteY5" fmla="*/ 148638 h 202735"/>
                  <a:gd name="connsiteX6" fmla="*/ 168567 w 185447"/>
                  <a:gd name="connsiteY6" fmla="*/ 73565 h 202735"/>
                  <a:gd name="connsiteX7" fmla="*/ 173684 w 185447"/>
                  <a:gd name="connsiteY7" fmla="*/ 38096 h 202735"/>
                  <a:gd name="connsiteX8" fmla="*/ 165273 w 185447"/>
                  <a:gd name="connsiteY8" fmla="*/ 16717 h 202735"/>
                  <a:gd name="connsiteX9" fmla="*/ 142772 w 185447"/>
                  <a:gd name="connsiteY9" fmla="*/ 12160 h 202735"/>
                  <a:gd name="connsiteX10" fmla="*/ 108705 w 185447"/>
                  <a:gd name="connsiteY10" fmla="*/ 23306 h 202735"/>
                  <a:gd name="connsiteX11" fmla="*/ 108705 w 185447"/>
                  <a:gd name="connsiteY11" fmla="*/ 23306 h 202735"/>
                  <a:gd name="connsiteX12" fmla="*/ 141370 w 185447"/>
                  <a:gd name="connsiteY12" fmla="*/ 454 h 202735"/>
                  <a:gd name="connsiteX13" fmla="*/ 172703 w 185447"/>
                  <a:gd name="connsiteY13" fmla="*/ 7744 h 202735"/>
                  <a:gd name="connsiteX14" fmla="*/ 172703 w 185447"/>
                  <a:gd name="connsiteY14" fmla="*/ 7744 h 202735"/>
                  <a:gd name="connsiteX15" fmla="*/ 185320 w 185447"/>
                  <a:gd name="connsiteY15" fmla="*/ 37395 h 202735"/>
                  <a:gd name="connsiteX16" fmla="*/ 179713 w 185447"/>
                  <a:gd name="connsiteY16" fmla="*/ 76789 h 202735"/>
                  <a:gd name="connsiteX17" fmla="*/ 137725 w 185447"/>
                  <a:gd name="connsiteY17" fmla="*/ 156068 h 202735"/>
                  <a:gd name="connsiteX18" fmla="*/ 137725 w 185447"/>
                  <a:gd name="connsiteY18" fmla="*/ 156068 h 202735"/>
                  <a:gd name="connsiteX19" fmla="*/ 76391 w 185447"/>
                  <a:gd name="connsiteY19" fmla="*/ 198897 h 202735"/>
                  <a:gd name="connsiteX20" fmla="*/ 18421 w 185447"/>
                  <a:gd name="connsiteY20" fmla="*/ 191186 h 202735"/>
                  <a:gd name="connsiteX21" fmla="*/ 18421 w 185447"/>
                  <a:gd name="connsiteY21" fmla="*/ 191186 h 202735"/>
                  <a:gd name="connsiteX22" fmla="*/ 757 w 185447"/>
                  <a:gd name="connsiteY22" fmla="*/ 135390 h 202735"/>
                  <a:gd name="connsiteX23" fmla="*/ 32511 w 185447"/>
                  <a:gd name="connsiteY23" fmla="*/ 67677 h 202735"/>
                  <a:gd name="connsiteX24" fmla="*/ 103448 w 185447"/>
                  <a:gd name="connsiteY24" fmla="*/ 12721 h 202735"/>
                  <a:gd name="connsiteX25" fmla="*/ 141300 w 185447"/>
                  <a:gd name="connsiteY25" fmla="*/ 384 h 202735"/>
                  <a:gd name="connsiteX26" fmla="*/ 141300 w 185447"/>
                  <a:gd name="connsiteY26" fmla="*/ 525 h 20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5447" h="202735">
                    <a:moveTo>
                      <a:pt x="108705" y="23236"/>
                    </a:moveTo>
                    <a:cubicBezTo>
                      <a:pt x="84101" y="35362"/>
                      <a:pt x="58446" y="55200"/>
                      <a:pt x="41553" y="75247"/>
                    </a:cubicBezTo>
                    <a:cubicBezTo>
                      <a:pt x="24800" y="95154"/>
                      <a:pt x="14986" y="117375"/>
                      <a:pt x="12463" y="136932"/>
                    </a:cubicBezTo>
                    <a:cubicBezTo>
                      <a:pt x="9940" y="156559"/>
                      <a:pt x="14776" y="172821"/>
                      <a:pt x="26062" y="182284"/>
                    </a:cubicBezTo>
                    <a:cubicBezTo>
                      <a:pt x="37347" y="191677"/>
                      <a:pt x="54100" y="193640"/>
                      <a:pt x="73026" y="187822"/>
                    </a:cubicBezTo>
                    <a:cubicBezTo>
                      <a:pt x="91882" y="182004"/>
                      <a:pt x="112070" y="168545"/>
                      <a:pt x="128823" y="148638"/>
                    </a:cubicBezTo>
                    <a:cubicBezTo>
                      <a:pt x="145576" y="128590"/>
                      <a:pt x="160787" y="99851"/>
                      <a:pt x="168567" y="73565"/>
                    </a:cubicBezTo>
                    <a:cubicBezTo>
                      <a:pt x="172423" y="60387"/>
                      <a:pt x="174315" y="48190"/>
                      <a:pt x="173684" y="38096"/>
                    </a:cubicBezTo>
                    <a:cubicBezTo>
                      <a:pt x="173124" y="27932"/>
                      <a:pt x="170180" y="20922"/>
                      <a:pt x="165273" y="16717"/>
                    </a:cubicBezTo>
                    <a:cubicBezTo>
                      <a:pt x="160366" y="12581"/>
                      <a:pt x="152796" y="10899"/>
                      <a:pt x="142772" y="12160"/>
                    </a:cubicBezTo>
                    <a:cubicBezTo>
                      <a:pt x="132748" y="13352"/>
                      <a:pt x="120972" y="17278"/>
                      <a:pt x="108705" y="23306"/>
                    </a:cubicBezTo>
                    <a:lnTo>
                      <a:pt x="108705" y="23306"/>
                    </a:lnTo>
                    <a:close/>
                    <a:moveTo>
                      <a:pt x="141370" y="454"/>
                    </a:moveTo>
                    <a:cubicBezTo>
                      <a:pt x="153076" y="-948"/>
                      <a:pt x="164362" y="735"/>
                      <a:pt x="172703" y="7744"/>
                    </a:cubicBezTo>
                    <a:lnTo>
                      <a:pt x="172703" y="7744"/>
                    </a:lnTo>
                    <a:cubicBezTo>
                      <a:pt x="181045" y="14824"/>
                      <a:pt x="184690" y="25619"/>
                      <a:pt x="185320" y="37395"/>
                    </a:cubicBezTo>
                    <a:cubicBezTo>
                      <a:pt x="186021" y="49241"/>
                      <a:pt x="183778" y="62840"/>
                      <a:pt x="179713" y="76789"/>
                    </a:cubicBezTo>
                    <a:cubicBezTo>
                      <a:pt x="171582" y="104617"/>
                      <a:pt x="155600" y="134759"/>
                      <a:pt x="137725" y="156068"/>
                    </a:cubicBezTo>
                    <a:lnTo>
                      <a:pt x="137725" y="156068"/>
                    </a:lnTo>
                    <a:cubicBezTo>
                      <a:pt x="119710" y="177447"/>
                      <a:pt x="97630" y="192308"/>
                      <a:pt x="76391" y="198897"/>
                    </a:cubicBezTo>
                    <a:cubicBezTo>
                      <a:pt x="55152" y="205486"/>
                      <a:pt x="33772" y="204014"/>
                      <a:pt x="18421" y="191186"/>
                    </a:cubicBezTo>
                    <a:lnTo>
                      <a:pt x="18421" y="191186"/>
                    </a:lnTo>
                    <a:cubicBezTo>
                      <a:pt x="3070" y="178289"/>
                      <a:pt x="-2117" y="157470"/>
                      <a:pt x="757" y="135390"/>
                    </a:cubicBezTo>
                    <a:cubicBezTo>
                      <a:pt x="3561" y="113239"/>
                      <a:pt x="14496" y="89056"/>
                      <a:pt x="32511" y="67677"/>
                    </a:cubicBezTo>
                    <a:cubicBezTo>
                      <a:pt x="50455" y="46367"/>
                      <a:pt x="77442" y="25549"/>
                      <a:pt x="103448" y="12721"/>
                    </a:cubicBezTo>
                    <a:cubicBezTo>
                      <a:pt x="116486" y="6342"/>
                      <a:pt x="129524" y="1856"/>
                      <a:pt x="141300" y="384"/>
                    </a:cubicBezTo>
                    <a:lnTo>
                      <a:pt x="141300" y="525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8400D20D-025F-A01D-EBB3-AEE37D9BB4E9}"/>
                  </a:ext>
                </a:extLst>
              </p:cNvPr>
              <p:cNvSpPr/>
              <p:nvPr/>
            </p:nvSpPr>
            <p:spPr>
              <a:xfrm>
                <a:off x="744116" y="5723628"/>
                <a:ext cx="91545" cy="38713"/>
              </a:xfrm>
              <a:custGeom>
                <a:avLst/>
                <a:gdLst>
                  <a:gd name="connsiteX0" fmla="*/ 0 w 91545"/>
                  <a:gd name="connsiteY0" fmla="*/ 6309 h 38713"/>
                  <a:gd name="connsiteX1" fmla="*/ 13739 w 91545"/>
                  <a:gd name="connsiteY1" fmla="*/ 35118 h 38713"/>
                  <a:gd name="connsiteX2" fmla="*/ 91546 w 91545"/>
                  <a:gd name="connsiteY2" fmla="*/ 0 h 38713"/>
                  <a:gd name="connsiteX3" fmla="*/ 29090 w 91545"/>
                  <a:gd name="connsiteY3" fmla="*/ 7991 h 38713"/>
                  <a:gd name="connsiteX4" fmla="*/ 0 w 91545"/>
                  <a:gd name="connsiteY4" fmla="*/ 6239 h 38713"/>
                  <a:gd name="connsiteX5" fmla="*/ 0 w 91545"/>
                  <a:gd name="connsiteY5" fmla="*/ 6239 h 3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545" h="38713">
                    <a:moveTo>
                      <a:pt x="0" y="6309"/>
                    </a:moveTo>
                    <a:cubicBezTo>
                      <a:pt x="1051" y="19206"/>
                      <a:pt x="5257" y="29861"/>
                      <a:pt x="13739" y="35118"/>
                    </a:cubicBezTo>
                    <a:cubicBezTo>
                      <a:pt x="33646" y="47595"/>
                      <a:pt x="70517" y="25585"/>
                      <a:pt x="91546" y="0"/>
                    </a:cubicBezTo>
                    <a:cubicBezTo>
                      <a:pt x="72620" y="5117"/>
                      <a:pt x="51451" y="7991"/>
                      <a:pt x="29090" y="7991"/>
                    </a:cubicBezTo>
                    <a:cubicBezTo>
                      <a:pt x="19136" y="7851"/>
                      <a:pt x="9393" y="7220"/>
                      <a:pt x="0" y="6239"/>
                    </a:cubicBezTo>
                    <a:lnTo>
                      <a:pt x="0" y="6239"/>
                    </a:ln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78E5BA4-50ED-31B8-66FC-E548D0069B71}"/>
                  </a:ext>
                </a:extLst>
              </p:cNvPr>
              <p:cNvSpPr/>
              <p:nvPr/>
            </p:nvSpPr>
            <p:spPr>
              <a:xfrm>
                <a:off x="636629" y="5689912"/>
                <a:ext cx="99355" cy="82991"/>
              </a:xfrm>
              <a:custGeom>
                <a:avLst/>
                <a:gdLst>
                  <a:gd name="connsiteX0" fmla="*/ 10964 w 99355"/>
                  <a:gd name="connsiteY0" fmla="*/ 0 h 82991"/>
                  <a:gd name="connsiteX1" fmla="*/ 12156 w 99355"/>
                  <a:gd name="connsiteY1" fmla="*/ 78578 h 82991"/>
                  <a:gd name="connsiteX2" fmla="*/ 99356 w 99355"/>
                  <a:gd name="connsiteY2" fmla="*/ 38903 h 82991"/>
                  <a:gd name="connsiteX3" fmla="*/ 11034 w 99355"/>
                  <a:gd name="connsiteY3" fmla="*/ 0 h 8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355" h="82991">
                    <a:moveTo>
                      <a:pt x="10964" y="0"/>
                    </a:moveTo>
                    <a:cubicBezTo>
                      <a:pt x="-1934" y="28810"/>
                      <a:pt x="-5719" y="66171"/>
                      <a:pt x="12156" y="78578"/>
                    </a:cubicBezTo>
                    <a:cubicBezTo>
                      <a:pt x="33675" y="93789"/>
                      <a:pt x="78887" y="67012"/>
                      <a:pt x="99356" y="38903"/>
                    </a:cubicBezTo>
                    <a:cubicBezTo>
                      <a:pt x="61153" y="33226"/>
                      <a:pt x="29470" y="18996"/>
                      <a:pt x="11034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EC9BF7F-C2E1-8AD5-6345-37126DAD1198}"/>
                  </a:ext>
                </a:extLst>
              </p:cNvPr>
              <p:cNvSpPr/>
              <p:nvPr/>
            </p:nvSpPr>
            <p:spPr>
              <a:xfrm>
                <a:off x="743692" y="5628092"/>
                <a:ext cx="111349" cy="103457"/>
              </a:xfrm>
              <a:custGeom>
                <a:avLst/>
                <a:gdLst>
                  <a:gd name="connsiteX0" fmla="*/ 91830 w 111349"/>
                  <a:gd name="connsiteY0" fmla="*/ 5813 h 103457"/>
                  <a:gd name="connsiteX1" fmla="*/ 17387 w 111349"/>
                  <a:gd name="connsiteY1" fmla="*/ 33782 h 103457"/>
                  <a:gd name="connsiteX2" fmla="*/ 7013 w 111349"/>
                  <a:gd name="connsiteY2" fmla="*/ 56142 h 103457"/>
                  <a:gd name="connsiteX3" fmla="*/ 424 w 111349"/>
                  <a:gd name="connsiteY3" fmla="*/ 86424 h 103457"/>
                  <a:gd name="connsiteX4" fmla="*/ 284 w 111349"/>
                  <a:gd name="connsiteY4" fmla="*/ 101915 h 103457"/>
                  <a:gd name="connsiteX5" fmla="*/ 29374 w 111349"/>
                  <a:gd name="connsiteY5" fmla="*/ 103457 h 103457"/>
                  <a:gd name="connsiteX6" fmla="*/ 91830 w 111349"/>
                  <a:gd name="connsiteY6" fmla="*/ 95396 h 103457"/>
                  <a:gd name="connsiteX7" fmla="*/ 99400 w 111349"/>
                  <a:gd name="connsiteY7" fmla="*/ 84882 h 103457"/>
                  <a:gd name="connsiteX8" fmla="*/ 91830 w 111349"/>
                  <a:gd name="connsiteY8" fmla="*/ 5743 h 103457"/>
                  <a:gd name="connsiteX9" fmla="*/ 91830 w 111349"/>
                  <a:gd name="connsiteY9" fmla="*/ 5883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349" h="103457">
                    <a:moveTo>
                      <a:pt x="91830" y="5813"/>
                    </a:moveTo>
                    <a:cubicBezTo>
                      <a:pt x="69188" y="-8346"/>
                      <a:pt x="35823" y="4271"/>
                      <a:pt x="17387" y="33782"/>
                    </a:cubicBezTo>
                    <a:cubicBezTo>
                      <a:pt x="13252" y="40371"/>
                      <a:pt x="9817" y="47941"/>
                      <a:pt x="7013" y="56142"/>
                    </a:cubicBezTo>
                    <a:cubicBezTo>
                      <a:pt x="7294" y="65956"/>
                      <a:pt x="5120" y="76330"/>
                      <a:pt x="424" y="86424"/>
                    </a:cubicBezTo>
                    <a:cubicBezTo>
                      <a:pt x="3" y="91821"/>
                      <a:pt x="-207" y="96938"/>
                      <a:pt x="284" y="101915"/>
                    </a:cubicBezTo>
                    <a:cubicBezTo>
                      <a:pt x="9677" y="102967"/>
                      <a:pt x="19490" y="103457"/>
                      <a:pt x="29374" y="103457"/>
                    </a:cubicBezTo>
                    <a:cubicBezTo>
                      <a:pt x="51735" y="103457"/>
                      <a:pt x="72974" y="100513"/>
                      <a:pt x="91830" y="95396"/>
                    </a:cubicBezTo>
                    <a:cubicBezTo>
                      <a:pt x="94774" y="91891"/>
                      <a:pt x="97227" y="88316"/>
                      <a:pt x="99400" y="84882"/>
                    </a:cubicBezTo>
                    <a:cubicBezTo>
                      <a:pt x="117975" y="55301"/>
                      <a:pt x="114471" y="19973"/>
                      <a:pt x="91830" y="5743"/>
                    </a:cubicBezTo>
                    <a:lnTo>
                      <a:pt x="91830" y="5883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CD6D508-01BB-9731-93B6-16BDB48EDE88}"/>
                  </a:ext>
                </a:extLst>
              </p:cNvPr>
              <p:cNvSpPr/>
              <p:nvPr/>
            </p:nvSpPr>
            <p:spPr>
              <a:xfrm>
                <a:off x="647593" y="5641361"/>
                <a:ext cx="103251" cy="87524"/>
              </a:xfrm>
              <a:custGeom>
                <a:avLst/>
                <a:gdLst>
                  <a:gd name="connsiteX0" fmla="*/ 96663 w 103251"/>
                  <a:gd name="connsiteY0" fmla="*/ 73154 h 87524"/>
                  <a:gd name="connsiteX1" fmla="*/ 103252 w 103251"/>
                  <a:gd name="connsiteY1" fmla="*/ 42873 h 87524"/>
                  <a:gd name="connsiteX2" fmla="*/ 86008 w 103251"/>
                  <a:gd name="connsiteY2" fmla="*/ 7054 h 87524"/>
                  <a:gd name="connsiteX3" fmla="*/ 10094 w 103251"/>
                  <a:gd name="connsiteY3" fmla="*/ 30746 h 87524"/>
                  <a:gd name="connsiteX4" fmla="*/ 0 w 103251"/>
                  <a:gd name="connsiteY4" fmla="*/ 48621 h 87524"/>
                  <a:gd name="connsiteX5" fmla="*/ 88321 w 103251"/>
                  <a:gd name="connsiteY5" fmla="*/ 87524 h 87524"/>
                  <a:gd name="connsiteX6" fmla="*/ 89092 w 103251"/>
                  <a:gd name="connsiteY6" fmla="*/ 86473 h 87524"/>
                  <a:gd name="connsiteX7" fmla="*/ 96663 w 103251"/>
                  <a:gd name="connsiteY7" fmla="*/ 73154 h 87524"/>
                  <a:gd name="connsiteX8" fmla="*/ 96663 w 103251"/>
                  <a:gd name="connsiteY8" fmla="*/ 73154 h 87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251" h="87524">
                    <a:moveTo>
                      <a:pt x="96663" y="73154"/>
                    </a:moveTo>
                    <a:cubicBezTo>
                      <a:pt x="97574" y="63201"/>
                      <a:pt x="99887" y="52686"/>
                      <a:pt x="103252" y="42873"/>
                    </a:cubicBezTo>
                    <a:cubicBezTo>
                      <a:pt x="102971" y="28082"/>
                      <a:pt x="97083" y="14904"/>
                      <a:pt x="86008" y="7054"/>
                    </a:cubicBezTo>
                    <a:cubicBezTo>
                      <a:pt x="64208" y="-8298"/>
                      <a:pt x="30282" y="2217"/>
                      <a:pt x="10094" y="30746"/>
                    </a:cubicBezTo>
                    <a:cubicBezTo>
                      <a:pt x="6449" y="36003"/>
                      <a:pt x="2874" y="42172"/>
                      <a:pt x="0" y="48621"/>
                    </a:cubicBezTo>
                    <a:cubicBezTo>
                      <a:pt x="18435" y="67547"/>
                      <a:pt x="50189" y="81846"/>
                      <a:pt x="88321" y="87524"/>
                    </a:cubicBezTo>
                    <a:cubicBezTo>
                      <a:pt x="88602" y="87244"/>
                      <a:pt x="88952" y="86753"/>
                      <a:pt x="89092" y="86473"/>
                    </a:cubicBezTo>
                    <a:cubicBezTo>
                      <a:pt x="92177" y="82197"/>
                      <a:pt x="94630" y="77711"/>
                      <a:pt x="96663" y="73154"/>
                    </a:cubicBezTo>
                    <a:lnTo>
                      <a:pt x="96663" y="73154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30583F2-3D79-AA65-B812-77A2A9417E1C}"/>
                  </a:ext>
                </a:extLst>
              </p:cNvPr>
              <p:cNvSpPr/>
              <p:nvPr/>
            </p:nvSpPr>
            <p:spPr>
              <a:xfrm>
                <a:off x="738018" y="5622280"/>
                <a:ext cx="122957" cy="145954"/>
              </a:xfrm>
              <a:custGeom>
                <a:avLst/>
                <a:gdLst>
                  <a:gd name="connsiteX0" fmla="*/ 60913 w 122957"/>
                  <a:gd name="connsiteY0" fmla="*/ 14779 h 145954"/>
                  <a:gd name="connsiteX1" fmla="*/ 28178 w 122957"/>
                  <a:gd name="connsiteY1" fmla="*/ 42818 h 145954"/>
                  <a:gd name="connsiteX2" fmla="*/ 11916 w 122957"/>
                  <a:gd name="connsiteY2" fmla="*/ 94339 h 145954"/>
                  <a:gd name="connsiteX3" fmla="*/ 13738 w 122957"/>
                  <a:gd name="connsiteY3" fmla="*/ 117961 h 145954"/>
                  <a:gd name="connsiteX4" fmla="*/ 22851 w 122957"/>
                  <a:gd name="connsiteY4" fmla="*/ 131560 h 145954"/>
                  <a:gd name="connsiteX5" fmla="*/ 39113 w 122957"/>
                  <a:gd name="connsiteY5" fmla="*/ 133663 h 145954"/>
                  <a:gd name="connsiteX6" fmla="*/ 61193 w 122957"/>
                  <a:gd name="connsiteY6" fmla="*/ 124901 h 145954"/>
                  <a:gd name="connsiteX7" fmla="*/ 100307 w 122957"/>
                  <a:gd name="connsiteY7" fmla="*/ 87609 h 145954"/>
                  <a:gd name="connsiteX8" fmla="*/ 94559 w 122957"/>
                  <a:gd name="connsiteY8" fmla="*/ 16672 h 145954"/>
                  <a:gd name="connsiteX9" fmla="*/ 60843 w 122957"/>
                  <a:gd name="connsiteY9" fmla="*/ 14779 h 145954"/>
                  <a:gd name="connsiteX10" fmla="*/ 60843 w 122957"/>
                  <a:gd name="connsiteY10" fmla="*/ 14779 h 145954"/>
                  <a:gd name="connsiteX11" fmla="*/ 56777 w 122957"/>
                  <a:gd name="connsiteY11" fmla="*/ 3774 h 145954"/>
                  <a:gd name="connsiteX12" fmla="*/ 100728 w 122957"/>
                  <a:gd name="connsiteY12" fmla="*/ 6718 h 145954"/>
                  <a:gd name="connsiteX13" fmla="*/ 110191 w 122957"/>
                  <a:gd name="connsiteY13" fmla="*/ 93778 h 145954"/>
                  <a:gd name="connsiteX14" fmla="*/ 67081 w 122957"/>
                  <a:gd name="connsiteY14" fmla="*/ 134995 h 145954"/>
                  <a:gd name="connsiteX15" fmla="*/ 41146 w 122957"/>
                  <a:gd name="connsiteY15" fmla="*/ 145229 h 145954"/>
                  <a:gd name="connsiteX16" fmla="*/ 16752 w 122957"/>
                  <a:gd name="connsiteY16" fmla="*/ 141513 h 145954"/>
                  <a:gd name="connsiteX17" fmla="*/ 16752 w 122957"/>
                  <a:gd name="connsiteY17" fmla="*/ 141513 h 145954"/>
                  <a:gd name="connsiteX18" fmla="*/ 2593 w 122957"/>
                  <a:gd name="connsiteY18" fmla="*/ 121256 h 145954"/>
                  <a:gd name="connsiteX19" fmla="*/ 280 w 122957"/>
                  <a:gd name="connsiteY19" fmla="*/ 93427 h 145954"/>
                  <a:gd name="connsiteX20" fmla="*/ 18224 w 122957"/>
                  <a:gd name="connsiteY20" fmla="*/ 36579 h 145954"/>
                  <a:gd name="connsiteX21" fmla="*/ 56777 w 122957"/>
                  <a:gd name="connsiteY21" fmla="*/ 3844 h 145954"/>
                  <a:gd name="connsiteX22" fmla="*/ 56777 w 122957"/>
                  <a:gd name="connsiteY22" fmla="*/ 3844 h 14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2957" h="145954">
                    <a:moveTo>
                      <a:pt x="60913" y="14779"/>
                    </a:moveTo>
                    <a:cubicBezTo>
                      <a:pt x="48716" y="19336"/>
                      <a:pt x="36800" y="29009"/>
                      <a:pt x="28178" y="42818"/>
                    </a:cubicBezTo>
                    <a:cubicBezTo>
                      <a:pt x="19486" y="56697"/>
                      <a:pt x="13248" y="76464"/>
                      <a:pt x="11916" y="94339"/>
                    </a:cubicBezTo>
                    <a:cubicBezTo>
                      <a:pt x="11215" y="103241"/>
                      <a:pt x="11916" y="111372"/>
                      <a:pt x="13738" y="117961"/>
                    </a:cubicBezTo>
                    <a:cubicBezTo>
                      <a:pt x="15631" y="124550"/>
                      <a:pt x="18785" y="129036"/>
                      <a:pt x="22851" y="131560"/>
                    </a:cubicBezTo>
                    <a:cubicBezTo>
                      <a:pt x="26916" y="134083"/>
                      <a:pt x="32384" y="134854"/>
                      <a:pt x="39113" y="133663"/>
                    </a:cubicBezTo>
                    <a:cubicBezTo>
                      <a:pt x="45842" y="132471"/>
                      <a:pt x="53413" y="129387"/>
                      <a:pt x="61193" y="124901"/>
                    </a:cubicBezTo>
                    <a:cubicBezTo>
                      <a:pt x="76685" y="115858"/>
                      <a:pt x="91685" y="101559"/>
                      <a:pt x="100307" y="87609"/>
                    </a:cubicBezTo>
                    <a:cubicBezTo>
                      <a:pt x="117831" y="59431"/>
                      <a:pt x="113415" y="28448"/>
                      <a:pt x="94559" y="16672"/>
                    </a:cubicBezTo>
                    <a:cubicBezTo>
                      <a:pt x="85096" y="10714"/>
                      <a:pt x="73040" y="10153"/>
                      <a:pt x="60843" y="14779"/>
                    </a:cubicBezTo>
                    <a:lnTo>
                      <a:pt x="60843" y="14779"/>
                    </a:lnTo>
                    <a:close/>
                    <a:moveTo>
                      <a:pt x="56777" y="3774"/>
                    </a:moveTo>
                    <a:cubicBezTo>
                      <a:pt x="71568" y="-1763"/>
                      <a:pt x="87550" y="-1553"/>
                      <a:pt x="100728" y="6718"/>
                    </a:cubicBezTo>
                    <a:cubicBezTo>
                      <a:pt x="127294" y="23331"/>
                      <a:pt x="129537" y="62795"/>
                      <a:pt x="110191" y="93778"/>
                    </a:cubicBezTo>
                    <a:cubicBezTo>
                      <a:pt x="100447" y="109409"/>
                      <a:pt x="84045" y="124971"/>
                      <a:pt x="67081" y="134995"/>
                    </a:cubicBezTo>
                    <a:cubicBezTo>
                      <a:pt x="58600" y="139971"/>
                      <a:pt x="49698" y="143686"/>
                      <a:pt x="41146" y="145229"/>
                    </a:cubicBezTo>
                    <a:cubicBezTo>
                      <a:pt x="32594" y="146771"/>
                      <a:pt x="24042" y="146000"/>
                      <a:pt x="16752" y="141513"/>
                    </a:cubicBezTo>
                    <a:lnTo>
                      <a:pt x="16752" y="141513"/>
                    </a:lnTo>
                    <a:cubicBezTo>
                      <a:pt x="9462" y="137027"/>
                      <a:pt x="5046" y="129527"/>
                      <a:pt x="2593" y="121256"/>
                    </a:cubicBezTo>
                    <a:cubicBezTo>
                      <a:pt x="140" y="112984"/>
                      <a:pt x="-421" y="103311"/>
                      <a:pt x="280" y="93427"/>
                    </a:cubicBezTo>
                    <a:cubicBezTo>
                      <a:pt x="1752" y="73871"/>
                      <a:pt x="8481" y="52211"/>
                      <a:pt x="18224" y="36579"/>
                    </a:cubicBezTo>
                    <a:cubicBezTo>
                      <a:pt x="28108" y="20808"/>
                      <a:pt x="41987" y="9382"/>
                      <a:pt x="56777" y="3844"/>
                    </a:cubicBezTo>
                    <a:lnTo>
                      <a:pt x="56777" y="384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33C9458-1869-5723-46F8-6951F7ED13D3}"/>
                  </a:ext>
                </a:extLst>
              </p:cNvPr>
              <p:cNvSpPr/>
              <p:nvPr/>
            </p:nvSpPr>
            <p:spPr>
              <a:xfrm>
                <a:off x="630697" y="5635364"/>
                <a:ext cx="125938" cy="143395"/>
              </a:xfrm>
              <a:custGeom>
                <a:avLst/>
                <a:gdLst>
                  <a:gd name="connsiteX0" fmla="*/ 99540 w 125938"/>
                  <a:gd name="connsiteY0" fmla="*/ 17747 h 143395"/>
                  <a:gd name="connsiteX1" fmla="*/ 31757 w 125938"/>
                  <a:gd name="connsiteY1" fmla="*/ 40038 h 143395"/>
                  <a:gd name="connsiteX2" fmla="*/ 12550 w 125938"/>
                  <a:gd name="connsiteY2" fmla="*/ 90647 h 143395"/>
                  <a:gd name="connsiteX3" fmla="*/ 13111 w 125938"/>
                  <a:gd name="connsiteY3" fmla="*/ 114340 h 143395"/>
                  <a:gd name="connsiteX4" fmla="*/ 21383 w 125938"/>
                  <a:gd name="connsiteY4" fmla="*/ 128429 h 143395"/>
                  <a:gd name="connsiteX5" fmla="*/ 37505 w 125938"/>
                  <a:gd name="connsiteY5" fmla="*/ 131513 h 143395"/>
                  <a:gd name="connsiteX6" fmla="*/ 60006 w 125938"/>
                  <a:gd name="connsiteY6" fmla="*/ 124083 h 143395"/>
                  <a:gd name="connsiteX7" fmla="*/ 101152 w 125938"/>
                  <a:gd name="connsiteY7" fmla="*/ 89105 h 143395"/>
                  <a:gd name="connsiteX8" fmla="*/ 114260 w 125938"/>
                  <a:gd name="connsiteY8" fmla="*/ 48029 h 143395"/>
                  <a:gd name="connsiteX9" fmla="*/ 99540 w 125938"/>
                  <a:gd name="connsiteY9" fmla="*/ 17817 h 143395"/>
                  <a:gd name="connsiteX10" fmla="*/ 99540 w 125938"/>
                  <a:gd name="connsiteY10" fmla="*/ 17817 h 143395"/>
                  <a:gd name="connsiteX11" fmla="*/ 22154 w 125938"/>
                  <a:gd name="connsiteY11" fmla="*/ 33308 h 143395"/>
                  <a:gd name="connsiteX12" fmla="*/ 106199 w 125938"/>
                  <a:gd name="connsiteY12" fmla="*/ 8144 h 143395"/>
                  <a:gd name="connsiteX13" fmla="*/ 106199 w 125938"/>
                  <a:gd name="connsiteY13" fmla="*/ 8144 h 143395"/>
                  <a:gd name="connsiteX14" fmla="*/ 125896 w 125938"/>
                  <a:gd name="connsiteY14" fmla="*/ 47468 h 143395"/>
                  <a:gd name="connsiteX15" fmla="*/ 110685 w 125938"/>
                  <a:gd name="connsiteY15" fmla="*/ 95694 h 143395"/>
                  <a:gd name="connsiteX16" fmla="*/ 65263 w 125938"/>
                  <a:gd name="connsiteY16" fmla="*/ 134387 h 143395"/>
                  <a:gd name="connsiteX17" fmla="*/ 38766 w 125938"/>
                  <a:gd name="connsiteY17" fmla="*/ 143079 h 143395"/>
                  <a:gd name="connsiteX18" fmla="*/ 14583 w 125938"/>
                  <a:gd name="connsiteY18" fmla="*/ 137962 h 143395"/>
                  <a:gd name="connsiteX19" fmla="*/ 1615 w 125938"/>
                  <a:gd name="connsiteY19" fmla="*/ 116933 h 143395"/>
                  <a:gd name="connsiteX20" fmla="*/ 844 w 125938"/>
                  <a:gd name="connsiteY20" fmla="*/ 89035 h 143395"/>
                  <a:gd name="connsiteX21" fmla="*/ 22084 w 125938"/>
                  <a:gd name="connsiteY21" fmla="*/ 33238 h 143395"/>
                  <a:gd name="connsiteX22" fmla="*/ 22084 w 125938"/>
                  <a:gd name="connsiteY22" fmla="*/ 33238 h 1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5938" h="143395">
                    <a:moveTo>
                      <a:pt x="99540" y="17747"/>
                    </a:moveTo>
                    <a:cubicBezTo>
                      <a:pt x="81315" y="4990"/>
                      <a:pt x="50963" y="12910"/>
                      <a:pt x="31757" y="40038"/>
                    </a:cubicBezTo>
                    <a:cubicBezTo>
                      <a:pt x="22224" y="53426"/>
                      <a:pt x="14934" y="72843"/>
                      <a:pt x="12550" y="90647"/>
                    </a:cubicBezTo>
                    <a:cubicBezTo>
                      <a:pt x="11359" y="99549"/>
                      <a:pt x="11499" y="107681"/>
                      <a:pt x="13111" y="114340"/>
                    </a:cubicBezTo>
                    <a:cubicBezTo>
                      <a:pt x="14653" y="120999"/>
                      <a:pt x="17527" y="125695"/>
                      <a:pt x="21383" y="128429"/>
                    </a:cubicBezTo>
                    <a:cubicBezTo>
                      <a:pt x="25308" y="131163"/>
                      <a:pt x="30705" y="132284"/>
                      <a:pt x="37505" y="131513"/>
                    </a:cubicBezTo>
                    <a:cubicBezTo>
                      <a:pt x="44304" y="130742"/>
                      <a:pt x="52015" y="128149"/>
                      <a:pt x="60006" y="124083"/>
                    </a:cubicBezTo>
                    <a:cubicBezTo>
                      <a:pt x="75988" y="115952"/>
                      <a:pt x="91759" y="102493"/>
                      <a:pt x="101152" y="89105"/>
                    </a:cubicBezTo>
                    <a:cubicBezTo>
                      <a:pt x="110545" y="75787"/>
                      <a:pt x="114681" y="60996"/>
                      <a:pt x="114260" y="48029"/>
                    </a:cubicBezTo>
                    <a:cubicBezTo>
                      <a:pt x="113769" y="35061"/>
                      <a:pt x="108582" y="24196"/>
                      <a:pt x="99540" y="17817"/>
                    </a:cubicBezTo>
                    <a:lnTo>
                      <a:pt x="99540" y="17817"/>
                    </a:lnTo>
                    <a:close/>
                    <a:moveTo>
                      <a:pt x="22154" y="33308"/>
                    </a:moveTo>
                    <a:cubicBezTo>
                      <a:pt x="43323" y="3377"/>
                      <a:pt x="80544" y="-9801"/>
                      <a:pt x="106199" y="8144"/>
                    </a:cubicBezTo>
                    <a:lnTo>
                      <a:pt x="106199" y="8144"/>
                    </a:lnTo>
                    <a:cubicBezTo>
                      <a:pt x="118957" y="17116"/>
                      <a:pt x="125335" y="31696"/>
                      <a:pt x="125896" y="47468"/>
                    </a:cubicBezTo>
                    <a:cubicBezTo>
                      <a:pt x="126457" y="63240"/>
                      <a:pt x="121410" y="80483"/>
                      <a:pt x="110685" y="95694"/>
                    </a:cubicBezTo>
                    <a:cubicBezTo>
                      <a:pt x="100101" y="110835"/>
                      <a:pt x="82787" y="125485"/>
                      <a:pt x="65263" y="134387"/>
                    </a:cubicBezTo>
                    <a:cubicBezTo>
                      <a:pt x="56501" y="138873"/>
                      <a:pt x="47388" y="142028"/>
                      <a:pt x="38766" y="143079"/>
                    </a:cubicBezTo>
                    <a:cubicBezTo>
                      <a:pt x="30145" y="144061"/>
                      <a:pt x="21593" y="142869"/>
                      <a:pt x="14583" y="137962"/>
                    </a:cubicBezTo>
                    <a:cubicBezTo>
                      <a:pt x="7574" y="133055"/>
                      <a:pt x="3578" y="125345"/>
                      <a:pt x="1615" y="116933"/>
                    </a:cubicBezTo>
                    <a:cubicBezTo>
                      <a:pt x="-347" y="108522"/>
                      <a:pt x="-417" y="98849"/>
                      <a:pt x="844" y="89035"/>
                    </a:cubicBezTo>
                    <a:cubicBezTo>
                      <a:pt x="3368" y="69548"/>
                      <a:pt x="11359" y="48309"/>
                      <a:pt x="22084" y="33238"/>
                    </a:cubicBezTo>
                    <a:lnTo>
                      <a:pt x="22084" y="33238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1673918-B98A-2E85-CE0D-B1E668DE5DA4}"/>
                  </a:ext>
                </a:extLst>
              </p:cNvPr>
              <p:cNvSpPr/>
              <p:nvPr/>
            </p:nvSpPr>
            <p:spPr>
              <a:xfrm>
                <a:off x="656123" y="5254091"/>
                <a:ext cx="421239" cy="470089"/>
              </a:xfrm>
              <a:custGeom>
                <a:avLst/>
                <a:gdLst>
                  <a:gd name="connsiteX0" fmla="*/ 387023 w 421239"/>
                  <a:gd name="connsiteY0" fmla="*/ 307965 h 470089"/>
                  <a:gd name="connsiteX1" fmla="*/ 53155 w 421239"/>
                  <a:gd name="connsiteY1" fmla="*/ 455237 h 470089"/>
                  <a:gd name="connsiteX2" fmla="*/ 70258 w 421239"/>
                  <a:gd name="connsiteY2" fmla="*/ 101321 h 470089"/>
                  <a:gd name="connsiteX3" fmla="*/ 337535 w 421239"/>
                  <a:gd name="connsiteY3" fmla="*/ 30664 h 470089"/>
                  <a:gd name="connsiteX4" fmla="*/ 386953 w 421239"/>
                  <a:gd name="connsiteY4" fmla="*/ 307895 h 470089"/>
                  <a:gd name="connsiteX5" fmla="*/ 386953 w 421239"/>
                  <a:gd name="connsiteY5" fmla="*/ 307895 h 470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1239" h="470089">
                    <a:moveTo>
                      <a:pt x="387023" y="307965"/>
                    </a:moveTo>
                    <a:cubicBezTo>
                      <a:pt x="321764" y="407151"/>
                      <a:pt x="145892" y="508931"/>
                      <a:pt x="53155" y="455237"/>
                    </a:cubicBezTo>
                    <a:cubicBezTo>
                      <a:pt x="-36358" y="399651"/>
                      <a:pt x="-539" y="204152"/>
                      <a:pt x="70258" y="101321"/>
                    </a:cubicBezTo>
                    <a:cubicBezTo>
                      <a:pt x="137691" y="803"/>
                      <a:pt x="254612" y="-29198"/>
                      <a:pt x="337535" y="30664"/>
                    </a:cubicBezTo>
                    <a:cubicBezTo>
                      <a:pt x="423824" y="88493"/>
                      <a:pt x="448778" y="210882"/>
                      <a:pt x="386953" y="307895"/>
                    </a:cubicBezTo>
                    <a:lnTo>
                      <a:pt x="386953" y="307895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C324144-B37C-78AC-C8EF-003E9DFC722C}"/>
                  </a:ext>
                </a:extLst>
              </p:cNvPr>
              <p:cNvSpPr/>
              <p:nvPr/>
            </p:nvSpPr>
            <p:spPr>
              <a:xfrm>
                <a:off x="655994" y="5302349"/>
                <a:ext cx="361567" cy="422000"/>
              </a:xfrm>
              <a:custGeom>
                <a:avLst/>
                <a:gdLst>
                  <a:gd name="connsiteX0" fmla="*/ 86790 w 361567"/>
                  <a:gd name="connsiteY0" fmla="*/ 374805 h 422000"/>
                  <a:gd name="connsiteX1" fmla="*/ 101090 w 361567"/>
                  <a:gd name="connsiteY1" fmla="*/ 22641 h 422000"/>
                  <a:gd name="connsiteX2" fmla="*/ 118194 w 361567"/>
                  <a:gd name="connsiteY2" fmla="*/ 0 h 422000"/>
                  <a:gd name="connsiteX3" fmla="*/ 70318 w 361567"/>
                  <a:gd name="connsiteY3" fmla="*/ 53273 h 422000"/>
                  <a:gd name="connsiteX4" fmla="*/ 53214 w 361567"/>
                  <a:gd name="connsiteY4" fmla="*/ 407189 h 422000"/>
                  <a:gd name="connsiteX5" fmla="*/ 361568 w 361567"/>
                  <a:gd name="connsiteY5" fmla="*/ 292932 h 422000"/>
                  <a:gd name="connsiteX6" fmla="*/ 86650 w 361567"/>
                  <a:gd name="connsiteY6" fmla="*/ 374805 h 422000"/>
                  <a:gd name="connsiteX7" fmla="*/ 86650 w 361567"/>
                  <a:gd name="connsiteY7" fmla="*/ 374805 h 42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567" h="422000">
                    <a:moveTo>
                      <a:pt x="86790" y="374805"/>
                    </a:moveTo>
                    <a:cubicBezTo>
                      <a:pt x="-2442" y="318938"/>
                      <a:pt x="31695" y="124491"/>
                      <a:pt x="101090" y="22641"/>
                    </a:cubicBezTo>
                    <a:cubicBezTo>
                      <a:pt x="106487" y="14580"/>
                      <a:pt x="112165" y="7150"/>
                      <a:pt x="118194" y="0"/>
                    </a:cubicBezTo>
                    <a:cubicBezTo>
                      <a:pt x="100810" y="14650"/>
                      <a:pt x="84547" y="32455"/>
                      <a:pt x="70318" y="53273"/>
                    </a:cubicBezTo>
                    <a:cubicBezTo>
                      <a:pt x="-479" y="155964"/>
                      <a:pt x="-36439" y="351463"/>
                      <a:pt x="53214" y="407189"/>
                    </a:cubicBezTo>
                    <a:cubicBezTo>
                      <a:pt x="135437" y="454855"/>
                      <a:pt x="283761" y="379641"/>
                      <a:pt x="361568" y="292932"/>
                    </a:cubicBezTo>
                    <a:cubicBezTo>
                      <a:pt x="280957" y="364641"/>
                      <a:pt x="158499" y="417003"/>
                      <a:pt x="86650" y="374805"/>
                    </a:cubicBezTo>
                    <a:lnTo>
                      <a:pt x="86650" y="37480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1AEB279B-3B28-AE43-8AF6-4B1EDC47CB9B}"/>
                  </a:ext>
                </a:extLst>
              </p:cNvPr>
              <p:cNvSpPr/>
              <p:nvPr/>
            </p:nvSpPr>
            <p:spPr>
              <a:xfrm>
                <a:off x="650327" y="5248263"/>
                <a:ext cx="432958" cy="481804"/>
              </a:xfrm>
              <a:custGeom>
                <a:avLst/>
                <a:gdLst>
                  <a:gd name="connsiteX0" fmla="*/ 339897 w 432958"/>
                  <a:gd name="connsiteY0" fmla="*/ 41259 h 481804"/>
                  <a:gd name="connsiteX1" fmla="*/ 80891 w 432958"/>
                  <a:gd name="connsiteY1" fmla="*/ 110444 h 481804"/>
                  <a:gd name="connsiteX2" fmla="*/ 80891 w 432958"/>
                  <a:gd name="connsiteY2" fmla="*/ 110444 h 481804"/>
                  <a:gd name="connsiteX3" fmla="*/ 13248 w 432958"/>
                  <a:gd name="connsiteY3" fmla="*/ 302298 h 481804"/>
                  <a:gd name="connsiteX4" fmla="*/ 62035 w 432958"/>
                  <a:gd name="connsiteY4" fmla="*/ 455949 h 481804"/>
                  <a:gd name="connsiteX5" fmla="*/ 233701 w 432958"/>
                  <a:gd name="connsiteY5" fmla="*/ 439406 h 481804"/>
                  <a:gd name="connsiteX6" fmla="*/ 387983 w 432958"/>
                  <a:gd name="connsiteY6" fmla="*/ 310499 h 481804"/>
                  <a:gd name="connsiteX7" fmla="*/ 340177 w 432958"/>
                  <a:gd name="connsiteY7" fmla="*/ 41329 h 481804"/>
                  <a:gd name="connsiteX8" fmla="*/ 340177 w 432958"/>
                  <a:gd name="connsiteY8" fmla="*/ 41329 h 481804"/>
                  <a:gd name="connsiteX9" fmla="*/ 340177 w 432958"/>
                  <a:gd name="connsiteY9" fmla="*/ 41189 h 481804"/>
                  <a:gd name="connsiteX10" fmla="*/ 339967 w 432958"/>
                  <a:gd name="connsiteY10" fmla="*/ 41189 h 481804"/>
                  <a:gd name="connsiteX11" fmla="*/ 346696 w 432958"/>
                  <a:gd name="connsiteY11" fmla="*/ 31726 h 481804"/>
                  <a:gd name="connsiteX12" fmla="*/ 71288 w 432958"/>
                  <a:gd name="connsiteY12" fmla="*/ 103925 h 481804"/>
                  <a:gd name="connsiteX13" fmla="*/ 1612 w 432958"/>
                  <a:gd name="connsiteY13" fmla="*/ 301316 h 481804"/>
                  <a:gd name="connsiteX14" fmla="*/ 55937 w 432958"/>
                  <a:gd name="connsiteY14" fmla="*/ 466113 h 481804"/>
                  <a:gd name="connsiteX15" fmla="*/ 56077 w 432958"/>
                  <a:gd name="connsiteY15" fmla="*/ 466113 h 481804"/>
                  <a:gd name="connsiteX16" fmla="*/ 238818 w 432958"/>
                  <a:gd name="connsiteY16" fmla="*/ 449991 h 481804"/>
                  <a:gd name="connsiteX17" fmla="*/ 397797 w 432958"/>
                  <a:gd name="connsiteY17" fmla="*/ 316948 h 481804"/>
                  <a:gd name="connsiteX18" fmla="*/ 397797 w 432958"/>
                  <a:gd name="connsiteY18" fmla="*/ 316948 h 481804"/>
                  <a:gd name="connsiteX19" fmla="*/ 346766 w 432958"/>
                  <a:gd name="connsiteY19" fmla="*/ 31726 h 481804"/>
                  <a:gd name="connsiteX20" fmla="*/ 346766 w 432958"/>
                  <a:gd name="connsiteY20" fmla="*/ 31726 h 48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32958" h="481804">
                    <a:moveTo>
                      <a:pt x="339897" y="41259"/>
                    </a:moveTo>
                    <a:cubicBezTo>
                      <a:pt x="260338" y="-16150"/>
                      <a:pt x="146992" y="11959"/>
                      <a:pt x="80891" y="110444"/>
                    </a:cubicBezTo>
                    <a:lnTo>
                      <a:pt x="80891" y="110444"/>
                    </a:lnTo>
                    <a:cubicBezTo>
                      <a:pt x="46124" y="160984"/>
                      <a:pt x="19767" y="234585"/>
                      <a:pt x="13248" y="302298"/>
                    </a:cubicBezTo>
                    <a:cubicBezTo>
                      <a:pt x="6659" y="370501"/>
                      <a:pt x="20398" y="430013"/>
                      <a:pt x="62035" y="455949"/>
                    </a:cubicBezTo>
                    <a:cubicBezTo>
                      <a:pt x="105705" y="481183"/>
                      <a:pt x="170474" y="470318"/>
                      <a:pt x="233701" y="439406"/>
                    </a:cubicBezTo>
                    <a:cubicBezTo>
                      <a:pt x="296648" y="408634"/>
                      <a:pt x="356019" y="359006"/>
                      <a:pt x="387983" y="310499"/>
                    </a:cubicBezTo>
                    <a:cubicBezTo>
                      <a:pt x="448126" y="216009"/>
                      <a:pt x="423662" y="97196"/>
                      <a:pt x="340177" y="41329"/>
                    </a:cubicBezTo>
                    <a:lnTo>
                      <a:pt x="340177" y="41329"/>
                    </a:lnTo>
                    <a:lnTo>
                      <a:pt x="340177" y="41189"/>
                    </a:lnTo>
                    <a:cubicBezTo>
                      <a:pt x="340177" y="41189"/>
                      <a:pt x="339967" y="41189"/>
                      <a:pt x="339967" y="41189"/>
                    </a:cubicBezTo>
                    <a:close/>
                    <a:moveTo>
                      <a:pt x="346696" y="31726"/>
                    </a:moveTo>
                    <a:cubicBezTo>
                      <a:pt x="260408" y="-30449"/>
                      <a:pt x="140053" y="1444"/>
                      <a:pt x="71288" y="103925"/>
                    </a:cubicBezTo>
                    <a:cubicBezTo>
                      <a:pt x="35259" y="156217"/>
                      <a:pt x="8342" y="231781"/>
                      <a:pt x="1612" y="301316"/>
                    </a:cubicBezTo>
                    <a:cubicBezTo>
                      <a:pt x="-5047" y="370431"/>
                      <a:pt x="8131" y="436392"/>
                      <a:pt x="55937" y="466113"/>
                    </a:cubicBezTo>
                    <a:lnTo>
                      <a:pt x="56077" y="466113"/>
                    </a:lnTo>
                    <a:cubicBezTo>
                      <a:pt x="105145" y="494572"/>
                      <a:pt x="174680" y="481394"/>
                      <a:pt x="238818" y="449991"/>
                    </a:cubicBezTo>
                    <a:cubicBezTo>
                      <a:pt x="303237" y="418517"/>
                      <a:pt x="364431" y="367627"/>
                      <a:pt x="397797" y="316948"/>
                    </a:cubicBezTo>
                    <a:lnTo>
                      <a:pt x="397797" y="316948"/>
                    </a:lnTo>
                    <a:cubicBezTo>
                      <a:pt x="461093" y="217411"/>
                      <a:pt x="435859" y="91448"/>
                      <a:pt x="346766" y="31726"/>
                    </a:cubicBezTo>
                    <a:lnTo>
                      <a:pt x="346766" y="31726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D8D3129-50D6-EF1C-35AC-4F863D06A0CF}"/>
                  </a:ext>
                </a:extLst>
              </p:cNvPr>
              <p:cNvSpPr/>
              <p:nvPr/>
            </p:nvSpPr>
            <p:spPr>
              <a:xfrm>
                <a:off x="600031" y="5415667"/>
                <a:ext cx="137636" cy="179635"/>
              </a:xfrm>
              <a:custGeom>
                <a:avLst/>
                <a:gdLst>
                  <a:gd name="connsiteX0" fmla="*/ 137636 w 137636"/>
                  <a:gd name="connsiteY0" fmla="*/ 116528 h 179635"/>
                  <a:gd name="connsiteX1" fmla="*/ 19875 w 137636"/>
                  <a:gd name="connsiteY1" fmla="*/ 174077 h 179635"/>
                  <a:gd name="connsiteX2" fmla="*/ 23099 w 137636"/>
                  <a:gd name="connsiteY2" fmla="*/ 42997 h 179635"/>
                  <a:gd name="connsiteX3" fmla="*/ 125790 w 137636"/>
                  <a:gd name="connsiteY3" fmla="*/ 9001 h 17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636" h="179635">
                    <a:moveTo>
                      <a:pt x="137636" y="116528"/>
                    </a:moveTo>
                    <a:cubicBezTo>
                      <a:pt x="112472" y="155572"/>
                      <a:pt x="51488" y="194335"/>
                      <a:pt x="19875" y="174077"/>
                    </a:cubicBezTo>
                    <a:cubicBezTo>
                      <a:pt x="-11669" y="153749"/>
                      <a:pt x="-1925" y="82041"/>
                      <a:pt x="23099" y="42997"/>
                    </a:cubicBezTo>
                    <a:cubicBezTo>
                      <a:pt x="48123" y="3954"/>
                      <a:pt x="94177" y="-11327"/>
                      <a:pt x="125790" y="9001"/>
                    </a:cubicBezTo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BDC5173E-3996-52B3-886C-3DBCE531E4C1}"/>
                  </a:ext>
                </a:extLst>
              </p:cNvPr>
              <p:cNvSpPr/>
              <p:nvPr/>
            </p:nvSpPr>
            <p:spPr>
              <a:xfrm>
                <a:off x="599844" y="5429644"/>
                <a:ext cx="128359" cy="165499"/>
              </a:xfrm>
              <a:custGeom>
                <a:avLst/>
                <a:gdLst>
                  <a:gd name="connsiteX0" fmla="*/ 43894 w 128359"/>
                  <a:gd name="connsiteY0" fmla="*/ 136758 h 165499"/>
                  <a:gd name="connsiteX1" fmla="*/ 47118 w 128359"/>
                  <a:gd name="connsiteY1" fmla="*/ 5678 h 165499"/>
                  <a:gd name="connsiteX2" fmla="*/ 51114 w 128359"/>
                  <a:gd name="connsiteY2" fmla="*/ 0 h 165499"/>
                  <a:gd name="connsiteX3" fmla="*/ 23145 w 128359"/>
                  <a:gd name="connsiteY3" fmla="*/ 28810 h 165499"/>
                  <a:gd name="connsiteX4" fmla="*/ 19921 w 128359"/>
                  <a:gd name="connsiteY4" fmla="*/ 159890 h 165499"/>
                  <a:gd name="connsiteX5" fmla="*/ 128360 w 128359"/>
                  <a:gd name="connsiteY5" fmla="*/ 114958 h 165499"/>
                  <a:gd name="connsiteX6" fmla="*/ 43894 w 128359"/>
                  <a:gd name="connsiteY6" fmla="*/ 136758 h 165499"/>
                  <a:gd name="connsiteX7" fmla="*/ 43894 w 128359"/>
                  <a:gd name="connsiteY7" fmla="*/ 136758 h 165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8359" h="165499">
                    <a:moveTo>
                      <a:pt x="43894" y="136758"/>
                    </a:moveTo>
                    <a:cubicBezTo>
                      <a:pt x="12350" y="116430"/>
                      <a:pt x="22094" y="44721"/>
                      <a:pt x="47118" y="5678"/>
                    </a:cubicBezTo>
                    <a:cubicBezTo>
                      <a:pt x="48450" y="3785"/>
                      <a:pt x="49712" y="1823"/>
                      <a:pt x="51114" y="0"/>
                    </a:cubicBezTo>
                    <a:cubicBezTo>
                      <a:pt x="40459" y="7220"/>
                      <a:pt x="30786" y="16823"/>
                      <a:pt x="23145" y="28810"/>
                    </a:cubicBezTo>
                    <a:cubicBezTo>
                      <a:pt x="-2019" y="67853"/>
                      <a:pt x="-11622" y="139562"/>
                      <a:pt x="19921" y="159890"/>
                    </a:cubicBezTo>
                    <a:cubicBezTo>
                      <a:pt x="48170" y="178045"/>
                      <a:pt x="99760" y="149235"/>
                      <a:pt x="128360" y="114958"/>
                    </a:cubicBezTo>
                    <a:cubicBezTo>
                      <a:pt x="100391" y="137249"/>
                      <a:pt x="65413" y="150497"/>
                      <a:pt x="43894" y="136758"/>
                    </a:cubicBezTo>
                    <a:lnTo>
                      <a:pt x="43894" y="136758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35CE4708-6CB5-4076-C637-1DFD5C36048B}"/>
                  </a:ext>
                </a:extLst>
              </p:cNvPr>
              <p:cNvSpPr/>
              <p:nvPr/>
            </p:nvSpPr>
            <p:spPr>
              <a:xfrm>
                <a:off x="594069" y="5409684"/>
                <a:ext cx="149372" cy="191413"/>
              </a:xfrm>
              <a:custGeom>
                <a:avLst/>
                <a:gdLst>
                  <a:gd name="connsiteX0" fmla="*/ 128528 w 149372"/>
                  <a:gd name="connsiteY0" fmla="*/ 19890 h 191413"/>
                  <a:gd name="connsiteX1" fmla="*/ 33968 w 149372"/>
                  <a:gd name="connsiteY1" fmla="*/ 52064 h 191413"/>
                  <a:gd name="connsiteX2" fmla="*/ 12028 w 149372"/>
                  <a:gd name="connsiteY2" fmla="*/ 121880 h 191413"/>
                  <a:gd name="connsiteX3" fmla="*/ 15042 w 149372"/>
                  <a:gd name="connsiteY3" fmla="*/ 154755 h 191413"/>
                  <a:gd name="connsiteX4" fmla="*/ 28921 w 149372"/>
                  <a:gd name="connsiteY4" fmla="*/ 175083 h 191413"/>
                  <a:gd name="connsiteX5" fmla="*/ 53174 w 149372"/>
                  <a:gd name="connsiteY5" fmla="*/ 179289 h 191413"/>
                  <a:gd name="connsiteX6" fmla="*/ 84297 w 149372"/>
                  <a:gd name="connsiteY6" fmla="*/ 168424 h 191413"/>
                  <a:gd name="connsiteX7" fmla="*/ 138622 w 149372"/>
                  <a:gd name="connsiteY7" fmla="*/ 119356 h 191413"/>
                  <a:gd name="connsiteX8" fmla="*/ 146683 w 149372"/>
                  <a:gd name="connsiteY8" fmla="*/ 117604 h 191413"/>
                  <a:gd name="connsiteX9" fmla="*/ 148435 w 149372"/>
                  <a:gd name="connsiteY9" fmla="*/ 125665 h 191413"/>
                  <a:gd name="connsiteX10" fmla="*/ 89835 w 149372"/>
                  <a:gd name="connsiteY10" fmla="*/ 178658 h 191413"/>
                  <a:gd name="connsiteX11" fmla="*/ 54716 w 149372"/>
                  <a:gd name="connsiteY11" fmla="*/ 190855 h 191413"/>
                  <a:gd name="connsiteX12" fmla="*/ 22612 w 149372"/>
                  <a:gd name="connsiteY12" fmla="*/ 184896 h 191413"/>
                  <a:gd name="connsiteX13" fmla="*/ 3826 w 149372"/>
                  <a:gd name="connsiteY13" fmla="*/ 158120 h 191413"/>
                  <a:gd name="connsiteX14" fmla="*/ 322 w 149372"/>
                  <a:gd name="connsiteY14" fmla="*/ 121039 h 191413"/>
                  <a:gd name="connsiteX15" fmla="*/ 24084 w 149372"/>
                  <a:gd name="connsiteY15" fmla="*/ 45685 h 191413"/>
                  <a:gd name="connsiteX16" fmla="*/ 134906 w 149372"/>
                  <a:gd name="connsiteY16" fmla="*/ 10006 h 191413"/>
                  <a:gd name="connsiteX17" fmla="*/ 136659 w 149372"/>
                  <a:gd name="connsiteY17" fmla="*/ 18067 h 191413"/>
                  <a:gd name="connsiteX18" fmla="*/ 128598 w 149372"/>
                  <a:gd name="connsiteY18" fmla="*/ 19820 h 191413"/>
                  <a:gd name="connsiteX19" fmla="*/ 128598 w 149372"/>
                  <a:gd name="connsiteY19" fmla="*/ 19820 h 19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9372" h="191413">
                    <a:moveTo>
                      <a:pt x="128528" y="19890"/>
                    </a:moveTo>
                    <a:cubicBezTo>
                      <a:pt x="100559" y="1875"/>
                      <a:pt x="57871" y="14703"/>
                      <a:pt x="33968" y="52064"/>
                    </a:cubicBezTo>
                    <a:cubicBezTo>
                      <a:pt x="22051" y="70710"/>
                      <a:pt x="13640" y="97416"/>
                      <a:pt x="12028" y="121880"/>
                    </a:cubicBezTo>
                    <a:cubicBezTo>
                      <a:pt x="11257" y="134077"/>
                      <a:pt x="12168" y="145432"/>
                      <a:pt x="15042" y="154755"/>
                    </a:cubicBezTo>
                    <a:cubicBezTo>
                      <a:pt x="17916" y="164078"/>
                      <a:pt x="22542" y="171017"/>
                      <a:pt x="28921" y="175083"/>
                    </a:cubicBezTo>
                    <a:cubicBezTo>
                      <a:pt x="35300" y="179149"/>
                      <a:pt x="43571" y="180550"/>
                      <a:pt x="53174" y="179289"/>
                    </a:cubicBezTo>
                    <a:cubicBezTo>
                      <a:pt x="62847" y="178027"/>
                      <a:pt x="73502" y="174172"/>
                      <a:pt x="84297" y="168424"/>
                    </a:cubicBezTo>
                    <a:cubicBezTo>
                      <a:pt x="105887" y="156788"/>
                      <a:pt x="126635" y="138002"/>
                      <a:pt x="138622" y="119356"/>
                    </a:cubicBezTo>
                    <a:cubicBezTo>
                      <a:pt x="140374" y="116623"/>
                      <a:pt x="143949" y="115852"/>
                      <a:pt x="146683" y="117604"/>
                    </a:cubicBezTo>
                    <a:cubicBezTo>
                      <a:pt x="149416" y="119356"/>
                      <a:pt x="150187" y="122931"/>
                      <a:pt x="148435" y="125665"/>
                    </a:cubicBezTo>
                    <a:cubicBezTo>
                      <a:pt x="135257" y="146063"/>
                      <a:pt x="112966" y="166181"/>
                      <a:pt x="89835" y="178658"/>
                    </a:cubicBezTo>
                    <a:cubicBezTo>
                      <a:pt x="78269" y="184896"/>
                      <a:pt x="66212" y="189312"/>
                      <a:pt x="54716" y="190855"/>
                    </a:cubicBezTo>
                    <a:cubicBezTo>
                      <a:pt x="43221" y="192397"/>
                      <a:pt x="32005" y="190855"/>
                      <a:pt x="22612" y="184896"/>
                    </a:cubicBezTo>
                    <a:cubicBezTo>
                      <a:pt x="13219" y="178868"/>
                      <a:pt x="7261" y="169195"/>
                      <a:pt x="3826" y="158120"/>
                    </a:cubicBezTo>
                    <a:cubicBezTo>
                      <a:pt x="392" y="147044"/>
                      <a:pt x="-590" y="134217"/>
                      <a:pt x="322" y="121039"/>
                    </a:cubicBezTo>
                    <a:cubicBezTo>
                      <a:pt x="2004" y="94823"/>
                      <a:pt x="10976" y="66083"/>
                      <a:pt x="24084" y="45685"/>
                    </a:cubicBezTo>
                    <a:cubicBezTo>
                      <a:pt x="50160" y="4959"/>
                      <a:pt x="99648" y="-12705"/>
                      <a:pt x="134906" y="10006"/>
                    </a:cubicBezTo>
                    <a:cubicBezTo>
                      <a:pt x="137640" y="11759"/>
                      <a:pt x="138411" y="15334"/>
                      <a:pt x="136659" y="18067"/>
                    </a:cubicBezTo>
                    <a:cubicBezTo>
                      <a:pt x="134906" y="20801"/>
                      <a:pt x="131332" y="21572"/>
                      <a:pt x="128598" y="19820"/>
                    </a:cubicBezTo>
                    <a:lnTo>
                      <a:pt x="128598" y="19820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73FB146E-41C6-F558-B744-33ECF9010DA8}"/>
                  </a:ext>
                </a:extLst>
              </p:cNvPr>
              <p:cNvSpPr/>
              <p:nvPr/>
            </p:nvSpPr>
            <p:spPr>
              <a:xfrm>
                <a:off x="828200" y="5280704"/>
                <a:ext cx="201869" cy="164768"/>
              </a:xfrm>
              <a:custGeom>
                <a:avLst/>
                <a:gdLst>
                  <a:gd name="connsiteX0" fmla="*/ 200016 w 201869"/>
                  <a:gd name="connsiteY0" fmla="*/ 106462 h 164768"/>
                  <a:gd name="connsiteX1" fmla="*/ 120106 w 201869"/>
                  <a:gd name="connsiteY1" fmla="*/ 3631 h 164768"/>
                  <a:gd name="connsiteX2" fmla="*/ 1854 w 201869"/>
                  <a:gd name="connsiteY2" fmla="*/ 58306 h 164768"/>
                  <a:gd name="connsiteX3" fmla="*/ 81764 w 201869"/>
                  <a:gd name="connsiteY3" fmla="*/ 161137 h 164768"/>
                  <a:gd name="connsiteX4" fmla="*/ 200016 w 201869"/>
                  <a:gd name="connsiteY4" fmla="*/ 106462 h 16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869" h="164768">
                    <a:moveTo>
                      <a:pt x="200016" y="106462"/>
                    </a:moveTo>
                    <a:cubicBezTo>
                      <a:pt x="210600" y="63002"/>
                      <a:pt x="174781" y="16879"/>
                      <a:pt x="120106" y="3631"/>
                    </a:cubicBezTo>
                    <a:cubicBezTo>
                      <a:pt x="65361" y="-9687"/>
                      <a:pt x="12438" y="14776"/>
                      <a:pt x="1854" y="58306"/>
                    </a:cubicBezTo>
                    <a:cubicBezTo>
                      <a:pt x="-8731" y="101766"/>
                      <a:pt x="27088" y="147889"/>
                      <a:pt x="81764" y="161137"/>
                    </a:cubicBezTo>
                    <a:cubicBezTo>
                      <a:pt x="136509" y="174455"/>
                      <a:pt x="189431" y="149992"/>
                      <a:pt x="200016" y="10646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26FB7D1-54F7-87C9-BC54-0CD2DA059A5C}"/>
                  </a:ext>
                </a:extLst>
              </p:cNvPr>
              <p:cNvSpPr/>
              <p:nvPr/>
            </p:nvSpPr>
            <p:spPr>
              <a:xfrm>
                <a:off x="850791" y="5335380"/>
                <a:ext cx="184751" cy="135999"/>
              </a:xfrm>
              <a:custGeom>
                <a:avLst/>
                <a:gdLst>
                  <a:gd name="connsiteX0" fmla="*/ 151980 w 184751"/>
                  <a:gd name="connsiteY0" fmla="*/ 103027 h 135999"/>
                  <a:gd name="connsiteX1" fmla="*/ 72140 w 184751"/>
                  <a:gd name="connsiteY1" fmla="*/ 131976 h 135999"/>
                  <a:gd name="connsiteX2" fmla="*/ 2465 w 184751"/>
                  <a:gd name="connsiteY2" fmla="*/ 89708 h 135999"/>
                  <a:gd name="connsiteX3" fmla="*/ 80762 w 184751"/>
                  <a:gd name="connsiteY3" fmla="*/ 13514 h 135999"/>
                  <a:gd name="connsiteX4" fmla="*/ 178617 w 184751"/>
                  <a:gd name="connsiteY4" fmla="*/ 25781 h 135999"/>
                  <a:gd name="connsiteX5" fmla="*/ 151980 w 184751"/>
                  <a:gd name="connsiteY5" fmla="*/ 103027 h 135999"/>
                  <a:gd name="connsiteX6" fmla="*/ 151980 w 184751"/>
                  <a:gd name="connsiteY6" fmla="*/ 103027 h 13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751" h="135999">
                    <a:moveTo>
                      <a:pt x="151980" y="103027"/>
                    </a:moveTo>
                    <a:lnTo>
                      <a:pt x="72140" y="131976"/>
                    </a:lnTo>
                    <a:cubicBezTo>
                      <a:pt x="33237" y="145996"/>
                      <a:pt x="13960" y="121322"/>
                      <a:pt x="2465" y="89708"/>
                    </a:cubicBezTo>
                    <a:cubicBezTo>
                      <a:pt x="-8961" y="58165"/>
                      <a:pt x="19708" y="35384"/>
                      <a:pt x="80762" y="13514"/>
                    </a:cubicBezTo>
                    <a:cubicBezTo>
                      <a:pt x="141746" y="-8426"/>
                      <a:pt x="168102" y="-3169"/>
                      <a:pt x="178617" y="25781"/>
                    </a:cubicBezTo>
                    <a:cubicBezTo>
                      <a:pt x="189131" y="54730"/>
                      <a:pt x="189552" y="89288"/>
                      <a:pt x="151980" y="103027"/>
                    </a:cubicBezTo>
                    <a:lnTo>
                      <a:pt x="151980" y="103027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4EC7700E-5821-8DE8-2B5E-02F1EBAE7DA1}"/>
                  </a:ext>
                </a:extLst>
              </p:cNvPr>
              <p:cNvSpPr/>
              <p:nvPr/>
            </p:nvSpPr>
            <p:spPr>
              <a:xfrm>
                <a:off x="851706" y="5337156"/>
                <a:ext cx="177070" cy="119965"/>
              </a:xfrm>
              <a:custGeom>
                <a:avLst/>
                <a:gdLst>
                  <a:gd name="connsiteX0" fmla="*/ 10732 w 177070"/>
                  <a:gd name="connsiteY0" fmla="*/ 101811 h 119965"/>
                  <a:gd name="connsiteX1" fmla="*/ 89030 w 177070"/>
                  <a:gd name="connsiteY1" fmla="*/ 25616 h 119965"/>
                  <a:gd name="connsiteX2" fmla="*/ 177071 w 177070"/>
                  <a:gd name="connsiteY2" fmla="*/ 21971 h 119965"/>
                  <a:gd name="connsiteX3" fmla="*/ 80759 w 177070"/>
                  <a:gd name="connsiteY3" fmla="*/ 13490 h 119965"/>
                  <a:gd name="connsiteX4" fmla="*/ 2461 w 177070"/>
                  <a:gd name="connsiteY4" fmla="*/ 89684 h 119965"/>
                  <a:gd name="connsiteX5" fmla="*/ 18723 w 177070"/>
                  <a:gd name="connsiteY5" fmla="*/ 119966 h 119965"/>
                  <a:gd name="connsiteX6" fmla="*/ 10732 w 177070"/>
                  <a:gd name="connsiteY6" fmla="*/ 101811 h 119965"/>
                  <a:gd name="connsiteX7" fmla="*/ 10732 w 177070"/>
                  <a:gd name="connsiteY7" fmla="*/ 101811 h 119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7070" h="119965">
                    <a:moveTo>
                      <a:pt x="10732" y="101811"/>
                    </a:moveTo>
                    <a:cubicBezTo>
                      <a:pt x="-1535" y="67814"/>
                      <a:pt x="21667" y="49870"/>
                      <a:pt x="89030" y="25616"/>
                    </a:cubicBezTo>
                    <a:cubicBezTo>
                      <a:pt x="136275" y="8653"/>
                      <a:pt x="162771" y="7952"/>
                      <a:pt x="177071" y="21971"/>
                    </a:cubicBezTo>
                    <a:cubicBezTo>
                      <a:pt x="165645" y="-3614"/>
                      <a:pt x="139079" y="-7399"/>
                      <a:pt x="80759" y="13490"/>
                    </a:cubicBezTo>
                    <a:cubicBezTo>
                      <a:pt x="19775" y="35430"/>
                      <a:pt x="-8965" y="58141"/>
                      <a:pt x="2461" y="89684"/>
                    </a:cubicBezTo>
                    <a:cubicBezTo>
                      <a:pt x="6737" y="101250"/>
                      <a:pt x="11854" y="111835"/>
                      <a:pt x="18723" y="119966"/>
                    </a:cubicBezTo>
                    <a:cubicBezTo>
                      <a:pt x="15639" y="114428"/>
                      <a:pt x="13046" y="108260"/>
                      <a:pt x="10732" y="101811"/>
                    </a:cubicBezTo>
                    <a:lnTo>
                      <a:pt x="10732" y="101811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0A1000C0-CA92-7D7B-8E32-ACEE95725DD8}"/>
                  </a:ext>
                </a:extLst>
              </p:cNvPr>
              <p:cNvSpPr/>
              <p:nvPr/>
            </p:nvSpPr>
            <p:spPr>
              <a:xfrm>
                <a:off x="844964" y="5329497"/>
                <a:ext cx="196398" cy="147701"/>
              </a:xfrm>
              <a:custGeom>
                <a:avLst/>
                <a:gdLst>
                  <a:gd name="connsiteX0" fmla="*/ 153601 w 196398"/>
                  <a:gd name="connsiteY0" fmla="*/ 12247 h 147701"/>
                  <a:gd name="connsiteX1" fmla="*/ 88552 w 196398"/>
                  <a:gd name="connsiteY1" fmla="*/ 24934 h 147701"/>
                  <a:gd name="connsiteX2" fmla="*/ 24274 w 196398"/>
                  <a:gd name="connsiteY2" fmla="*/ 58230 h 147701"/>
                  <a:gd name="connsiteX3" fmla="*/ 12778 w 196398"/>
                  <a:gd name="connsiteY3" fmla="*/ 75123 h 147701"/>
                  <a:gd name="connsiteX4" fmla="*/ 13829 w 196398"/>
                  <a:gd name="connsiteY4" fmla="*/ 93629 h 147701"/>
                  <a:gd name="connsiteX5" fmla="*/ 36330 w 196398"/>
                  <a:gd name="connsiteY5" fmla="*/ 129167 h 147701"/>
                  <a:gd name="connsiteX6" fmla="*/ 76005 w 196398"/>
                  <a:gd name="connsiteY6" fmla="*/ 132392 h 147701"/>
                  <a:gd name="connsiteX7" fmla="*/ 76005 w 196398"/>
                  <a:gd name="connsiteY7" fmla="*/ 132392 h 147701"/>
                  <a:gd name="connsiteX8" fmla="*/ 155844 w 196398"/>
                  <a:gd name="connsiteY8" fmla="*/ 103442 h 147701"/>
                  <a:gd name="connsiteX9" fmla="*/ 155844 w 196398"/>
                  <a:gd name="connsiteY9" fmla="*/ 103442 h 147701"/>
                  <a:gd name="connsiteX10" fmla="*/ 183532 w 196398"/>
                  <a:gd name="connsiteY10" fmla="*/ 74703 h 147701"/>
                  <a:gd name="connsiteX11" fmla="*/ 179046 w 196398"/>
                  <a:gd name="connsiteY11" fmla="*/ 33696 h 147701"/>
                  <a:gd name="connsiteX12" fmla="*/ 169583 w 196398"/>
                  <a:gd name="connsiteY12" fmla="*/ 18906 h 147701"/>
                  <a:gd name="connsiteX13" fmla="*/ 153741 w 196398"/>
                  <a:gd name="connsiteY13" fmla="*/ 12247 h 147701"/>
                  <a:gd name="connsiteX14" fmla="*/ 153741 w 196398"/>
                  <a:gd name="connsiteY14" fmla="*/ 12247 h 147701"/>
                  <a:gd name="connsiteX15" fmla="*/ 177084 w 196398"/>
                  <a:gd name="connsiteY15" fmla="*/ 10004 h 147701"/>
                  <a:gd name="connsiteX16" fmla="*/ 189911 w 196398"/>
                  <a:gd name="connsiteY16" fmla="*/ 29631 h 147701"/>
                  <a:gd name="connsiteX17" fmla="*/ 194818 w 196398"/>
                  <a:gd name="connsiteY17" fmla="*/ 77296 h 147701"/>
                  <a:gd name="connsiteX18" fmla="*/ 159770 w 196398"/>
                  <a:gd name="connsiteY18" fmla="*/ 114377 h 147701"/>
                  <a:gd name="connsiteX19" fmla="*/ 159770 w 196398"/>
                  <a:gd name="connsiteY19" fmla="*/ 114377 h 147701"/>
                  <a:gd name="connsiteX20" fmla="*/ 79930 w 196398"/>
                  <a:gd name="connsiteY20" fmla="*/ 143327 h 147701"/>
                  <a:gd name="connsiteX21" fmla="*/ 79930 w 196398"/>
                  <a:gd name="connsiteY21" fmla="*/ 143327 h 147701"/>
                  <a:gd name="connsiteX22" fmla="*/ 29321 w 196398"/>
                  <a:gd name="connsiteY22" fmla="*/ 138490 h 147701"/>
                  <a:gd name="connsiteX23" fmla="*/ 2824 w 196398"/>
                  <a:gd name="connsiteY23" fmla="*/ 97554 h 147701"/>
                  <a:gd name="connsiteX24" fmla="*/ 1492 w 196398"/>
                  <a:gd name="connsiteY24" fmla="*/ 71759 h 147701"/>
                  <a:gd name="connsiteX25" fmla="*/ 16283 w 196398"/>
                  <a:gd name="connsiteY25" fmla="*/ 49538 h 147701"/>
                  <a:gd name="connsiteX26" fmla="*/ 84556 w 196398"/>
                  <a:gd name="connsiteY26" fmla="*/ 13859 h 147701"/>
                  <a:gd name="connsiteX27" fmla="*/ 155214 w 196398"/>
                  <a:gd name="connsiteY27" fmla="*/ 611 h 147701"/>
                  <a:gd name="connsiteX28" fmla="*/ 177084 w 196398"/>
                  <a:gd name="connsiteY28" fmla="*/ 10004 h 147701"/>
                  <a:gd name="connsiteX29" fmla="*/ 177084 w 196398"/>
                  <a:gd name="connsiteY29" fmla="*/ 10004 h 147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96398" h="147701">
                    <a:moveTo>
                      <a:pt x="153601" y="12247"/>
                    </a:moveTo>
                    <a:cubicBezTo>
                      <a:pt x="139582" y="10284"/>
                      <a:pt x="118904" y="13929"/>
                      <a:pt x="88552" y="24934"/>
                    </a:cubicBezTo>
                    <a:cubicBezTo>
                      <a:pt x="58130" y="35869"/>
                      <a:pt x="36681" y="46734"/>
                      <a:pt x="24274" y="58230"/>
                    </a:cubicBezTo>
                    <a:cubicBezTo>
                      <a:pt x="18105" y="63908"/>
                      <a:pt x="14390" y="69516"/>
                      <a:pt x="12778" y="75123"/>
                    </a:cubicBezTo>
                    <a:cubicBezTo>
                      <a:pt x="11166" y="80661"/>
                      <a:pt x="11306" y="86759"/>
                      <a:pt x="13829" y="93629"/>
                    </a:cubicBezTo>
                    <a:cubicBezTo>
                      <a:pt x="19437" y="109120"/>
                      <a:pt x="26657" y="121877"/>
                      <a:pt x="36330" y="129167"/>
                    </a:cubicBezTo>
                    <a:cubicBezTo>
                      <a:pt x="45653" y="136177"/>
                      <a:pt x="58060" y="138841"/>
                      <a:pt x="76005" y="132392"/>
                    </a:cubicBezTo>
                    <a:lnTo>
                      <a:pt x="76005" y="132392"/>
                    </a:lnTo>
                    <a:lnTo>
                      <a:pt x="155844" y="103442"/>
                    </a:lnTo>
                    <a:lnTo>
                      <a:pt x="155844" y="103442"/>
                    </a:lnTo>
                    <a:cubicBezTo>
                      <a:pt x="172878" y="97204"/>
                      <a:pt x="180729" y="86689"/>
                      <a:pt x="183532" y="74703"/>
                    </a:cubicBezTo>
                    <a:cubicBezTo>
                      <a:pt x="186406" y="62296"/>
                      <a:pt x="184093" y="47645"/>
                      <a:pt x="179046" y="33696"/>
                    </a:cubicBezTo>
                    <a:cubicBezTo>
                      <a:pt x="176663" y="27107"/>
                      <a:pt x="173509" y="22341"/>
                      <a:pt x="169583" y="18906"/>
                    </a:cubicBezTo>
                    <a:cubicBezTo>
                      <a:pt x="165658" y="15541"/>
                      <a:pt x="160541" y="13228"/>
                      <a:pt x="153741" y="12247"/>
                    </a:cubicBezTo>
                    <a:lnTo>
                      <a:pt x="153741" y="12247"/>
                    </a:lnTo>
                    <a:close/>
                    <a:moveTo>
                      <a:pt x="177084" y="10004"/>
                    </a:moveTo>
                    <a:cubicBezTo>
                      <a:pt x="182902" y="15051"/>
                      <a:pt x="187037" y="21710"/>
                      <a:pt x="189911" y="29631"/>
                    </a:cubicBezTo>
                    <a:cubicBezTo>
                      <a:pt x="195379" y="44631"/>
                      <a:pt x="198463" y="61735"/>
                      <a:pt x="194818" y="77296"/>
                    </a:cubicBezTo>
                    <a:cubicBezTo>
                      <a:pt x="191033" y="93278"/>
                      <a:pt x="180378" y="106877"/>
                      <a:pt x="159770" y="114377"/>
                    </a:cubicBezTo>
                    <a:lnTo>
                      <a:pt x="159770" y="114377"/>
                    </a:lnTo>
                    <a:lnTo>
                      <a:pt x="79930" y="143327"/>
                    </a:lnTo>
                    <a:lnTo>
                      <a:pt x="79930" y="143327"/>
                    </a:lnTo>
                    <a:cubicBezTo>
                      <a:pt x="58971" y="150897"/>
                      <a:pt x="42288" y="148234"/>
                      <a:pt x="29321" y="138490"/>
                    </a:cubicBezTo>
                    <a:cubicBezTo>
                      <a:pt x="16844" y="129097"/>
                      <a:pt x="8642" y="113676"/>
                      <a:pt x="2824" y="97554"/>
                    </a:cubicBezTo>
                    <a:cubicBezTo>
                      <a:pt x="-400" y="88652"/>
                      <a:pt x="-891" y="80030"/>
                      <a:pt x="1492" y="71759"/>
                    </a:cubicBezTo>
                    <a:cubicBezTo>
                      <a:pt x="3876" y="63557"/>
                      <a:pt x="8993" y="56197"/>
                      <a:pt x="16283" y="49538"/>
                    </a:cubicBezTo>
                    <a:cubicBezTo>
                      <a:pt x="30582" y="36290"/>
                      <a:pt x="53924" y="24864"/>
                      <a:pt x="84556" y="13859"/>
                    </a:cubicBezTo>
                    <a:cubicBezTo>
                      <a:pt x="115189" y="2854"/>
                      <a:pt x="138180" y="-1772"/>
                      <a:pt x="155214" y="611"/>
                    </a:cubicBezTo>
                    <a:cubicBezTo>
                      <a:pt x="163905" y="1873"/>
                      <a:pt x="171195" y="4957"/>
                      <a:pt x="177084" y="10004"/>
                    </a:cubicBezTo>
                    <a:lnTo>
                      <a:pt x="177084" y="1000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D87E0A2C-6E18-F287-9942-46AFE5060241}"/>
                  </a:ext>
                </a:extLst>
              </p:cNvPr>
              <p:cNvSpPr/>
              <p:nvPr/>
            </p:nvSpPr>
            <p:spPr>
              <a:xfrm>
                <a:off x="964583" y="5365994"/>
                <a:ext cx="37191" cy="43816"/>
              </a:xfrm>
              <a:custGeom>
                <a:avLst/>
                <a:gdLst>
                  <a:gd name="connsiteX0" fmla="*/ 37066 w 37191"/>
                  <a:gd name="connsiteY0" fmla="*/ 23696 h 43816"/>
                  <a:gd name="connsiteX1" fmla="*/ 20664 w 37191"/>
                  <a:gd name="connsiteY1" fmla="*/ 73 h 43816"/>
                  <a:gd name="connsiteX2" fmla="*/ 126 w 37191"/>
                  <a:gd name="connsiteY2" fmla="*/ 20121 h 43816"/>
                  <a:gd name="connsiteX3" fmla="*/ 16528 w 37191"/>
                  <a:gd name="connsiteY3" fmla="*/ 43743 h 43816"/>
                  <a:gd name="connsiteX4" fmla="*/ 37066 w 37191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91" h="43816">
                    <a:moveTo>
                      <a:pt x="37066" y="23696"/>
                    </a:moveTo>
                    <a:cubicBezTo>
                      <a:pt x="38258" y="11639"/>
                      <a:pt x="30828" y="1125"/>
                      <a:pt x="20664" y="73"/>
                    </a:cubicBezTo>
                    <a:cubicBezTo>
                      <a:pt x="10430" y="-908"/>
                      <a:pt x="1247" y="8064"/>
                      <a:pt x="126" y="20121"/>
                    </a:cubicBezTo>
                    <a:cubicBezTo>
                      <a:pt x="-1066" y="32177"/>
                      <a:pt x="6364" y="42692"/>
                      <a:pt x="16528" y="43743"/>
                    </a:cubicBezTo>
                    <a:cubicBezTo>
                      <a:pt x="26762" y="44725"/>
                      <a:pt x="35945" y="35752"/>
                      <a:pt x="37066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A1C46D7-AB0F-45C0-EA5A-F258C33E35B1}"/>
                  </a:ext>
                </a:extLst>
              </p:cNvPr>
              <p:cNvSpPr/>
              <p:nvPr/>
            </p:nvSpPr>
            <p:spPr>
              <a:xfrm>
                <a:off x="906486" y="5385270"/>
                <a:ext cx="37179" cy="43816"/>
              </a:xfrm>
              <a:custGeom>
                <a:avLst/>
                <a:gdLst>
                  <a:gd name="connsiteX0" fmla="*/ 37054 w 37179"/>
                  <a:gd name="connsiteY0" fmla="*/ 23696 h 43816"/>
                  <a:gd name="connsiteX1" fmla="*/ 20651 w 37179"/>
                  <a:gd name="connsiteY1" fmla="*/ 73 h 43816"/>
                  <a:gd name="connsiteX2" fmla="*/ 113 w 37179"/>
                  <a:gd name="connsiteY2" fmla="*/ 20121 h 43816"/>
                  <a:gd name="connsiteX3" fmla="*/ 16515 w 37179"/>
                  <a:gd name="connsiteY3" fmla="*/ 43743 h 43816"/>
                  <a:gd name="connsiteX4" fmla="*/ 37054 w 37179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79" h="43816">
                    <a:moveTo>
                      <a:pt x="37054" y="23696"/>
                    </a:moveTo>
                    <a:cubicBezTo>
                      <a:pt x="38245" y="11639"/>
                      <a:pt x="30815" y="1125"/>
                      <a:pt x="20651" y="73"/>
                    </a:cubicBezTo>
                    <a:cubicBezTo>
                      <a:pt x="10417" y="-908"/>
                      <a:pt x="1234" y="8064"/>
                      <a:pt x="113" y="20121"/>
                    </a:cubicBezTo>
                    <a:cubicBezTo>
                      <a:pt x="-1009" y="32178"/>
                      <a:pt x="6351" y="42692"/>
                      <a:pt x="16515" y="43743"/>
                    </a:cubicBezTo>
                    <a:cubicBezTo>
                      <a:pt x="26750" y="44725"/>
                      <a:pt x="35932" y="35752"/>
                      <a:pt x="37054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0A9ECA0-91BB-24CF-F338-F1B9448F3C95}"/>
                  </a:ext>
                </a:extLst>
              </p:cNvPr>
              <p:cNvSpPr/>
              <p:nvPr/>
            </p:nvSpPr>
            <p:spPr>
              <a:xfrm>
                <a:off x="922651" y="5388428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2377CB7C-AFED-2A64-56D3-08F97AA7BA53}"/>
                  </a:ext>
                </a:extLst>
              </p:cNvPr>
              <p:cNvSpPr/>
              <p:nvPr/>
            </p:nvSpPr>
            <p:spPr>
              <a:xfrm>
                <a:off x="980060" y="5369852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B8BE8C2-81AD-CB82-A6B5-D2E35EBDD5E8}"/>
                </a:ext>
              </a:extLst>
            </p:cNvPr>
            <p:cNvSpPr/>
            <p:nvPr/>
          </p:nvSpPr>
          <p:spPr>
            <a:xfrm>
              <a:off x="1277478" y="5274241"/>
              <a:ext cx="982889" cy="392188"/>
            </a:xfrm>
            <a:custGeom>
              <a:avLst/>
              <a:gdLst>
                <a:gd name="connsiteX0" fmla="*/ 87480 w 982889"/>
                <a:gd name="connsiteY0" fmla="*/ 210149 h 392188"/>
                <a:gd name="connsiteX1" fmla="*/ 55306 w 982889"/>
                <a:gd name="connsiteY1" fmla="*/ 195078 h 392188"/>
                <a:gd name="connsiteX2" fmla="*/ 31053 w 982889"/>
                <a:gd name="connsiteY2" fmla="*/ 175521 h 392188"/>
                <a:gd name="connsiteX3" fmla="*/ 15491 w 982889"/>
                <a:gd name="connsiteY3" fmla="*/ 148324 h 392188"/>
                <a:gd name="connsiteX4" fmla="*/ 9954 w 982889"/>
                <a:gd name="connsiteY4" fmla="*/ 110332 h 392188"/>
                <a:gd name="connsiteX5" fmla="*/ 19206 w 982889"/>
                <a:gd name="connsiteY5" fmla="*/ 62806 h 392188"/>
                <a:gd name="connsiteX6" fmla="*/ 45352 w 982889"/>
                <a:gd name="connsiteY6" fmla="*/ 28249 h 392188"/>
                <a:gd name="connsiteX7" fmla="*/ 86008 w 982889"/>
                <a:gd name="connsiteY7" fmla="*/ 7150 h 392188"/>
                <a:gd name="connsiteX8" fmla="*/ 139281 w 982889"/>
                <a:gd name="connsiteY8" fmla="*/ 0 h 392188"/>
                <a:gd name="connsiteX9" fmla="*/ 189680 w 982889"/>
                <a:gd name="connsiteY9" fmla="*/ 4767 h 392188"/>
                <a:gd name="connsiteX10" fmla="*/ 239028 w 982889"/>
                <a:gd name="connsiteY10" fmla="*/ 18505 h 392188"/>
                <a:gd name="connsiteX11" fmla="*/ 222135 w 982889"/>
                <a:gd name="connsiteY11" fmla="*/ 78648 h 392188"/>
                <a:gd name="connsiteX12" fmla="*/ 206013 w 982889"/>
                <a:gd name="connsiteY12" fmla="*/ 72339 h 392188"/>
                <a:gd name="connsiteX13" fmla="*/ 188629 w 982889"/>
                <a:gd name="connsiteY13" fmla="*/ 67082 h 392188"/>
                <a:gd name="connsiteX14" fmla="*/ 167810 w 982889"/>
                <a:gd name="connsiteY14" fmla="*/ 63647 h 392188"/>
                <a:gd name="connsiteX15" fmla="*/ 141454 w 982889"/>
                <a:gd name="connsiteY15" fmla="*/ 62316 h 392188"/>
                <a:gd name="connsiteX16" fmla="*/ 123229 w 982889"/>
                <a:gd name="connsiteY16" fmla="*/ 63928 h 392188"/>
                <a:gd name="connsiteX17" fmla="*/ 106616 w 982889"/>
                <a:gd name="connsiteY17" fmla="*/ 69746 h 392188"/>
                <a:gd name="connsiteX18" fmla="*/ 94490 w 982889"/>
                <a:gd name="connsiteY18" fmla="*/ 82153 h 392188"/>
                <a:gd name="connsiteX19" fmla="*/ 89723 w 982889"/>
                <a:gd name="connsiteY19" fmla="*/ 103532 h 392188"/>
                <a:gd name="connsiteX20" fmla="*/ 93438 w 982889"/>
                <a:gd name="connsiteY20" fmla="*/ 121196 h 392188"/>
                <a:gd name="connsiteX21" fmla="*/ 103462 w 982889"/>
                <a:gd name="connsiteY21" fmla="*/ 133323 h 392188"/>
                <a:gd name="connsiteX22" fmla="*/ 117692 w 982889"/>
                <a:gd name="connsiteY22" fmla="*/ 141805 h 392188"/>
                <a:gd name="connsiteX23" fmla="*/ 133533 w 982889"/>
                <a:gd name="connsiteY23" fmla="*/ 148394 h 392188"/>
                <a:gd name="connsiteX24" fmla="*/ 165217 w 982889"/>
                <a:gd name="connsiteY24" fmla="*/ 160521 h 392188"/>
                <a:gd name="connsiteX25" fmla="*/ 201597 w 982889"/>
                <a:gd name="connsiteY25" fmla="*/ 176923 h 392188"/>
                <a:gd name="connsiteX26" fmla="*/ 229285 w 982889"/>
                <a:gd name="connsiteY26" fmla="*/ 197742 h 392188"/>
                <a:gd name="connsiteX27" fmla="*/ 246949 w 982889"/>
                <a:gd name="connsiteY27" fmla="*/ 227813 h 392188"/>
                <a:gd name="connsiteX28" fmla="*/ 253258 w 982889"/>
                <a:gd name="connsiteY28" fmla="*/ 271343 h 392188"/>
                <a:gd name="connsiteX29" fmla="*/ 243514 w 982889"/>
                <a:gd name="connsiteY29" fmla="*/ 320410 h 392188"/>
                <a:gd name="connsiteX30" fmla="*/ 215266 w 982889"/>
                <a:gd name="connsiteY30" fmla="*/ 358402 h 392188"/>
                <a:gd name="connsiteX31" fmla="*/ 169633 w 982889"/>
                <a:gd name="connsiteY31" fmla="*/ 383216 h 392188"/>
                <a:gd name="connsiteX32" fmla="*/ 107107 w 982889"/>
                <a:gd name="connsiteY32" fmla="*/ 392189 h 392188"/>
                <a:gd name="connsiteX33" fmla="*/ 75984 w 982889"/>
                <a:gd name="connsiteY33" fmla="*/ 391137 h 392188"/>
                <a:gd name="connsiteX34" fmla="*/ 49838 w 982889"/>
                <a:gd name="connsiteY34" fmla="*/ 387702 h 392188"/>
                <a:gd name="connsiteX35" fmla="*/ 25305 w 982889"/>
                <a:gd name="connsiteY35" fmla="*/ 381604 h 392188"/>
                <a:gd name="connsiteX36" fmla="*/ 0 w 982889"/>
                <a:gd name="connsiteY36" fmla="*/ 372632 h 392188"/>
                <a:gd name="connsiteX37" fmla="*/ 5818 w 982889"/>
                <a:gd name="connsiteY37" fmla="*/ 340668 h 392188"/>
                <a:gd name="connsiteX38" fmla="*/ 15842 w 982889"/>
                <a:gd name="connsiteY38" fmla="*/ 307162 h 392188"/>
                <a:gd name="connsiteX39" fmla="*/ 57549 w 982889"/>
                <a:gd name="connsiteY39" fmla="*/ 320620 h 392188"/>
                <a:gd name="connsiteX40" fmla="*/ 99256 w 982889"/>
                <a:gd name="connsiteY40" fmla="*/ 325107 h 392188"/>
                <a:gd name="connsiteX41" fmla="*/ 151478 w 982889"/>
                <a:gd name="connsiteY41" fmla="*/ 312699 h 392188"/>
                <a:gd name="connsiteX42" fmla="*/ 170474 w 982889"/>
                <a:gd name="connsiteY42" fmla="*/ 274988 h 392188"/>
                <a:gd name="connsiteX43" fmla="*/ 165988 w 982889"/>
                <a:gd name="connsiteY43" fmla="*/ 253889 h 392188"/>
                <a:gd name="connsiteX44" fmla="*/ 154352 w 982889"/>
                <a:gd name="connsiteY44" fmla="*/ 239659 h 392188"/>
                <a:gd name="connsiteX45" fmla="*/ 138230 w 982889"/>
                <a:gd name="connsiteY45" fmla="*/ 229916 h 392188"/>
                <a:gd name="connsiteX46" fmla="*/ 119794 w 982889"/>
                <a:gd name="connsiteY46" fmla="*/ 222275 h 392188"/>
                <a:gd name="connsiteX47" fmla="*/ 87620 w 982889"/>
                <a:gd name="connsiteY47" fmla="*/ 210149 h 392188"/>
                <a:gd name="connsiteX48" fmla="*/ 408311 w 982889"/>
                <a:gd name="connsiteY48" fmla="*/ 392189 h 392188"/>
                <a:gd name="connsiteX49" fmla="*/ 350551 w 982889"/>
                <a:gd name="connsiteY49" fmla="*/ 381394 h 392188"/>
                <a:gd name="connsiteX50" fmla="*/ 309895 w 982889"/>
                <a:gd name="connsiteY50" fmla="*/ 351323 h 392188"/>
                <a:gd name="connsiteX51" fmla="*/ 285642 w 982889"/>
                <a:gd name="connsiteY51" fmla="*/ 306181 h 392188"/>
                <a:gd name="connsiteX52" fmla="*/ 277441 w 982889"/>
                <a:gd name="connsiteY52" fmla="*/ 250244 h 392188"/>
                <a:gd name="connsiteX53" fmla="*/ 285642 w 982889"/>
                <a:gd name="connsiteY53" fmla="*/ 193746 h 392188"/>
                <a:gd name="connsiteX54" fmla="*/ 309895 w 982889"/>
                <a:gd name="connsiteY54" fmla="*/ 148113 h 392188"/>
                <a:gd name="connsiteX55" fmla="*/ 350551 w 982889"/>
                <a:gd name="connsiteY55" fmla="*/ 117762 h 392188"/>
                <a:gd name="connsiteX56" fmla="*/ 408311 w 982889"/>
                <a:gd name="connsiteY56" fmla="*/ 106687 h 392188"/>
                <a:gd name="connsiteX57" fmla="*/ 466350 w 982889"/>
                <a:gd name="connsiteY57" fmla="*/ 117762 h 392188"/>
                <a:gd name="connsiteX58" fmla="*/ 507497 w 982889"/>
                <a:gd name="connsiteY58" fmla="*/ 148113 h 392188"/>
                <a:gd name="connsiteX59" fmla="*/ 531750 w 982889"/>
                <a:gd name="connsiteY59" fmla="*/ 193746 h 392188"/>
                <a:gd name="connsiteX60" fmla="*/ 539671 w 982889"/>
                <a:gd name="connsiteY60" fmla="*/ 250244 h 392188"/>
                <a:gd name="connsiteX61" fmla="*/ 531750 w 982889"/>
                <a:gd name="connsiteY61" fmla="*/ 306181 h 392188"/>
                <a:gd name="connsiteX62" fmla="*/ 507497 w 982889"/>
                <a:gd name="connsiteY62" fmla="*/ 351323 h 392188"/>
                <a:gd name="connsiteX63" fmla="*/ 466350 w 982889"/>
                <a:gd name="connsiteY63" fmla="*/ 381394 h 392188"/>
                <a:gd name="connsiteX64" fmla="*/ 408311 w 982889"/>
                <a:gd name="connsiteY64" fmla="*/ 392189 h 392188"/>
                <a:gd name="connsiteX65" fmla="*/ 408311 w 982889"/>
                <a:gd name="connsiteY65" fmla="*/ 335200 h 392188"/>
                <a:gd name="connsiteX66" fmla="*/ 450789 w 982889"/>
                <a:gd name="connsiteY66" fmla="*/ 313330 h 392188"/>
                <a:gd name="connsiteX67" fmla="*/ 463687 w 982889"/>
                <a:gd name="connsiteY67" fmla="*/ 250244 h 392188"/>
                <a:gd name="connsiteX68" fmla="*/ 450789 w 982889"/>
                <a:gd name="connsiteY68" fmla="*/ 187157 h 392188"/>
                <a:gd name="connsiteX69" fmla="*/ 408311 w 982889"/>
                <a:gd name="connsiteY69" fmla="*/ 165287 h 392188"/>
                <a:gd name="connsiteX70" fmla="*/ 366323 w 982889"/>
                <a:gd name="connsiteY70" fmla="*/ 187157 h 392188"/>
                <a:gd name="connsiteX71" fmla="*/ 353425 w 982889"/>
                <a:gd name="connsiteY71" fmla="*/ 250244 h 392188"/>
                <a:gd name="connsiteX72" fmla="*/ 366323 w 982889"/>
                <a:gd name="connsiteY72" fmla="*/ 313330 h 392188"/>
                <a:gd name="connsiteX73" fmla="*/ 408311 w 982889"/>
                <a:gd name="connsiteY73" fmla="*/ 335200 h 392188"/>
                <a:gd name="connsiteX74" fmla="*/ 582991 w 982889"/>
                <a:gd name="connsiteY74" fmla="*/ 113065 h 392188"/>
                <a:gd name="connsiteX75" fmla="*/ 598061 w 982889"/>
                <a:gd name="connsiteY75" fmla="*/ 110682 h 392188"/>
                <a:gd name="connsiteX76" fmla="*/ 613623 w 982889"/>
                <a:gd name="connsiteY76" fmla="*/ 109911 h 392188"/>
                <a:gd name="connsiteX77" fmla="*/ 629184 w 982889"/>
                <a:gd name="connsiteY77" fmla="*/ 110962 h 392188"/>
                <a:gd name="connsiteX78" fmla="*/ 644255 w 982889"/>
                <a:gd name="connsiteY78" fmla="*/ 113626 h 392188"/>
                <a:gd name="connsiteX79" fmla="*/ 647199 w 982889"/>
                <a:gd name="connsiteY79" fmla="*/ 121267 h 392188"/>
                <a:gd name="connsiteX80" fmla="*/ 649582 w 982889"/>
                <a:gd name="connsiteY80" fmla="*/ 131781 h 392188"/>
                <a:gd name="connsiteX81" fmla="*/ 651405 w 982889"/>
                <a:gd name="connsiteY81" fmla="*/ 142856 h 392188"/>
                <a:gd name="connsiteX82" fmla="*/ 652736 w 982889"/>
                <a:gd name="connsiteY82" fmla="*/ 152109 h 392188"/>
                <a:gd name="connsiteX83" fmla="*/ 681265 w 982889"/>
                <a:gd name="connsiteY83" fmla="*/ 122809 h 392188"/>
                <a:gd name="connsiteX84" fmla="*/ 723463 w 982889"/>
                <a:gd name="connsiteY84" fmla="*/ 109911 h 392188"/>
                <a:gd name="connsiteX85" fmla="*/ 735590 w 982889"/>
                <a:gd name="connsiteY85" fmla="*/ 110402 h 392188"/>
                <a:gd name="connsiteX86" fmla="*/ 745614 w 982889"/>
                <a:gd name="connsiteY86" fmla="*/ 112014 h 392188"/>
                <a:gd name="connsiteX87" fmla="*/ 747226 w 982889"/>
                <a:gd name="connsiteY87" fmla="*/ 124141 h 392188"/>
                <a:gd name="connsiteX88" fmla="*/ 747787 w 982889"/>
                <a:gd name="connsiteY88" fmla="*/ 138370 h 392188"/>
                <a:gd name="connsiteX89" fmla="*/ 747016 w 982889"/>
                <a:gd name="connsiteY89" fmla="*/ 157927 h 392188"/>
                <a:gd name="connsiteX90" fmla="*/ 744142 w 982889"/>
                <a:gd name="connsiteY90" fmla="*/ 177974 h 392188"/>
                <a:gd name="connsiteX91" fmla="*/ 731244 w 982889"/>
                <a:gd name="connsiteY91" fmla="*/ 176923 h 392188"/>
                <a:gd name="connsiteX92" fmla="*/ 722552 w 982889"/>
                <a:gd name="connsiteY92" fmla="*/ 176923 h 392188"/>
                <a:gd name="connsiteX93" fmla="*/ 702505 w 982889"/>
                <a:gd name="connsiteY93" fmla="*/ 178745 h 392188"/>
                <a:gd name="connsiteX94" fmla="*/ 681406 w 982889"/>
                <a:gd name="connsiteY94" fmla="*/ 188489 h 392188"/>
                <a:gd name="connsiteX95" fmla="*/ 664793 w 982889"/>
                <a:gd name="connsiteY95" fmla="*/ 212251 h 392188"/>
                <a:gd name="connsiteX96" fmla="*/ 658204 w 982889"/>
                <a:gd name="connsiteY96" fmla="*/ 256552 h 392188"/>
                <a:gd name="connsiteX97" fmla="*/ 658204 w 982889"/>
                <a:gd name="connsiteY97" fmla="*/ 386371 h 392188"/>
                <a:gd name="connsiteX98" fmla="*/ 639208 w 982889"/>
                <a:gd name="connsiteY98" fmla="*/ 388474 h 392188"/>
                <a:gd name="connsiteX99" fmla="*/ 620772 w 982889"/>
                <a:gd name="connsiteY99" fmla="*/ 389034 h 392188"/>
                <a:gd name="connsiteX100" fmla="*/ 602547 w 982889"/>
                <a:gd name="connsiteY100" fmla="*/ 388474 h 392188"/>
                <a:gd name="connsiteX101" fmla="*/ 583271 w 982889"/>
                <a:gd name="connsiteY101" fmla="*/ 386371 h 392188"/>
                <a:gd name="connsiteX102" fmla="*/ 583271 w 982889"/>
                <a:gd name="connsiteY102" fmla="*/ 112995 h 392188"/>
                <a:gd name="connsiteX103" fmla="*/ 910200 w 982889"/>
                <a:gd name="connsiteY103" fmla="*/ 206433 h 392188"/>
                <a:gd name="connsiteX104" fmla="*/ 905994 w 982889"/>
                <a:gd name="connsiteY104" fmla="*/ 185825 h 392188"/>
                <a:gd name="connsiteX105" fmla="*/ 894358 w 982889"/>
                <a:gd name="connsiteY105" fmla="*/ 173418 h 392188"/>
                <a:gd name="connsiteX106" fmla="*/ 876133 w 982889"/>
                <a:gd name="connsiteY106" fmla="*/ 167320 h 392188"/>
                <a:gd name="connsiteX107" fmla="*/ 852090 w 982889"/>
                <a:gd name="connsiteY107" fmla="*/ 165708 h 392188"/>
                <a:gd name="connsiteX108" fmla="*/ 791387 w 982889"/>
                <a:gd name="connsiteY108" fmla="*/ 176783 h 392188"/>
                <a:gd name="connsiteX109" fmla="*/ 780311 w 982889"/>
                <a:gd name="connsiteY109" fmla="*/ 150917 h 392188"/>
                <a:gd name="connsiteX110" fmla="*/ 776596 w 982889"/>
                <a:gd name="connsiteY110" fmla="*/ 121897 h 392188"/>
                <a:gd name="connsiteX111" fmla="*/ 823070 w 982889"/>
                <a:gd name="connsiteY111" fmla="*/ 110261 h 392188"/>
                <a:gd name="connsiteX112" fmla="*/ 866319 w 982889"/>
                <a:gd name="connsiteY112" fmla="*/ 106546 h 392188"/>
                <a:gd name="connsiteX113" fmla="*/ 952047 w 982889"/>
                <a:gd name="connsiteY113" fmla="*/ 132903 h 392188"/>
                <a:gd name="connsiteX114" fmla="*/ 982890 w 982889"/>
                <a:gd name="connsiteY114" fmla="*/ 217369 h 392188"/>
                <a:gd name="connsiteX115" fmla="*/ 982890 w 982889"/>
                <a:gd name="connsiteY115" fmla="*/ 375716 h 392188"/>
                <a:gd name="connsiteX116" fmla="*/ 938028 w 982889"/>
                <a:gd name="connsiteY116" fmla="*/ 386791 h 392188"/>
                <a:gd name="connsiteX117" fmla="*/ 878376 w 982889"/>
                <a:gd name="connsiteY117" fmla="*/ 392048 h 392188"/>
                <a:gd name="connsiteX118" fmla="*/ 829028 w 982889"/>
                <a:gd name="connsiteY118" fmla="*/ 387282 h 392188"/>
                <a:gd name="connsiteX119" fmla="*/ 790475 w 982889"/>
                <a:gd name="connsiteY119" fmla="*/ 371440 h 392188"/>
                <a:gd name="connsiteX120" fmla="*/ 765661 w 982889"/>
                <a:gd name="connsiteY120" fmla="*/ 342911 h 392188"/>
                <a:gd name="connsiteX121" fmla="*/ 756969 w 982889"/>
                <a:gd name="connsiteY121" fmla="*/ 300152 h 392188"/>
                <a:gd name="connsiteX122" fmla="*/ 767764 w 982889"/>
                <a:gd name="connsiteY122" fmla="*/ 257674 h 392188"/>
                <a:gd name="connsiteX123" fmla="*/ 795733 w 982889"/>
                <a:gd name="connsiteY123" fmla="*/ 230266 h 392188"/>
                <a:gd name="connsiteX124" fmla="*/ 834005 w 982889"/>
                <a:gd name="connsiteY124" fmla="*/ 215476 h 392188"/>
                <a:gd name="connsiteX125" fmla="*/ 876203 w 982889"/>
                <a:gd name="connsiteY125" fmla="*/ 210990 h 392188"/>
                <a:gd name="connsiteX126" fmla="*/ 909989 w 982889"/>
                <a:gd name="connsiteY126" fmla="*/ 212602 h 392188"/>
                <a:gd name="connsiteX127" fmla="*/ 909989 w 982889"/>
                <a:gd name="connsiteY127" fmla="*/ 206293 h 392188"/>
                <a:gd name="connsiteX128" fmla="*/ 910200 w 982889"/>
                <a:gd name="connsiteY128" fmla="*/ 260828 h 392188"/>
                <a:gd name="connsiteX129" fmla="*/ 896461 w 982889"/>
                <a:gd name="connsiteY129" fmla="*/ 259006 h 392188"/>
                <a:gd name="connsiteX130" fmla="*/ 883283 w 982889"/>
                <a:gd name="connsiteY130" fmla="*/ 258235 h 392188"/>
                <a:gd name="connsiteX131" fmla="*/ 842417 w 982889"/>
                <a:gd name="connsiteY131" fmla="*/ 267487 h 392188"/>
                <a:gd name="connsiteX132" fmla="*/ 827346 w 982889"/>
                <a:gd name="connsiteY132" fmla="*/ 297278 h 392188"/>
                <a:gd name="connsiteX133" fmla="*/ 833164 w 982889"/>
                <a:gd name="connsiteY133" fmla="*/ 318377 h 392188"/>
                <a:gd name="connsiteX134" fmla="*/ 847183 w 982889"/>
                <a:gd name="connsiteY134" fmla="*/ 329172 h 392188"/>
                <a:gd name="connsiteX135" fmla="*/ 864567 w 982889"/>
                <a:gd name="connsiteY135" fmla="*/ 333378 h 392188"/>
                <a:gd name="connsiteX136" fmla="*/ 880689 w 982889"/>
                <a:gd name="connsiteY136" fmla="*/ 334149 h 392188"/>
                <a:gd name="connsiteX137" fmla="*/ 896531 w 982889"/>
                <a:gd name="connsiteY137" fmla="*/ 332817 h 392188"/>
                <a:gd name="connsiteX138" fmla="*/ 910270 w 982889"/>
                <a:gd name="connsiteY138" fmla="*/ 330434 h 392188"/>
                <a:gd name="connsiteX139" fmla="*/ 910270 w 982889"/>
                <a:gd name="connsiteY139" fmla="*/ 260758 h 3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982889" h="392188">
                  <a:moveTo>
                    <a:pt x="87480" y="210149"/>
                  </a:moveTo>
                  <a:cubicBezTo>
                    <a:pt x="75494" y="205592"/>
                    <a:pt x="64769" y="200545"/>
                    <a:pt x="55306" y="195078"/>
                  </a:cubicBezTo>
                  <a:cubicBezTo>
                    <a:pt x="45773" y="189610"/>
                    <a:pt x="37712" y="183092"/>
                    <a:pt x="31053" y="175521"/>
                  </a:cubicBezTo>
                  <a:cubicBezTo>
                    <a:pt x="24393" y="167951"/>
                    <a:pt x="19206" y="158908"/>
                    <a:pt x="15491" y="148324"/>
                  </a:cubicBezTo>
                  <a:cubicBezTo>
                    <a:pt x="11776" y="137739"/>
                    <a:pt x="9954" y="125122"/>
                    <a:pt x="9954" y="110332"/>
                  </a:cubicBezTo>
                  <a:cubicBezTo>
                    <a:pt x="9954" y="92387"/>
                    <a:pt x="13038" y="76545"/>
                    <a:pt x="19206" y="62806"/>
                  </a:cubicBezTo>
                  <a:cubicBezTo>
                    <a:pt x="25375" y="49067"/>
                    <a:pt x="34067" y="37572"/>
                    <a:pt x="45352" y="28249"/>
                  </a:cubicBezTo>
                  <a:cubicBezTo>
                    <a:pt x="56638" y="18926"/>
                    <a:pt x="70166" y="11916"/>
                    <a:pt x="86008" y="7150"/>
                  </a:cubicBezTo>
                  <a:cubicBezTo>
                    <a:pt x="101850" y="2383"/>
                    <a:pt x="119584" y="0"/>
                    <a:pt x="139281" y="0"/>
                  </a:cubicBezTo>
                  <a:cubicBezTo>
                    <a:pt x="157226" y="0"/>
                    <a:pt x="174049" y="1612"/>
                    <a:pt x="189680" y="4767"/>
                  </a:cubicBezTo>
                  <a:cubicBezTo>
                    <a:pt x="205312" y="7921"/>
                    <a:pt x="221785" y="12477"/>
                    <a:pt x="239028" y="18505"/>
                  </a:cubicBezTo>
                  <a:cubicBezTo>
                    <a:pt x="236925" y="38903"/>
                    <a:pt x="231318" y="58951"/>
                    <a:pt x="222135" y="78648"/>
                  </a:cubicBezTo>
                  <a:cubicBezTo>
                    <a:pt x="216878" y="76545"/>
                    <a:pt x="211480" y="74442"/>
                    <a:pt x="206013" y="72339"/>
                  </a:cubicBezTo>
                  <a:cubicBezTo>
                    <a:pt x="200545" y="70236"/>
                    <a:pt x="194727" y="68484"/>
                    <a:pt x="188629" y="67082"/>
                  </a:cubicBezTo>
                  <a:cubicBezTo>
                    <a:pt x="182461" y="65680"/>
                    <a:pt x="175521" y="64559"/>
                    <a:pt x="167810" y="63647"/>
                  </a:cubicBezTo>
                  <a:cubicBezTo>
                    <a:pt x="160100" y="62806"/>
                    <a:pt x="151268" y="62316"/>
                    <a:pt x="141454" y="62316"/>
                  </a:cubicBezTo>
                  <a:cubicBezTo>
                    <a:pt x="135496" y="62316"/>
                    <a:pt x="129398" y="62806"/>
                    <a:pt x="123229" y="63928"/>
                  </a:cubicBezTo>
                  <a:cubicBezTo>
                    <a:pt x="117061" y="64979"/>
                    <a:pt x="111523" y="66942"/>
                    <a:pt x="106616" y="69746"/>
                  </a:cubicBezTo>
                  <a:cubicBezTo>
                    <a:pt x="101710" y="72550"/>
                    <a:pt x="97644" y="76685"/>
                    <a:pt x="94490" y="82153"/>
                  </a:cubicBezTo>
                  <a:cubicBezTo>
                    <a:pt x="91335" y="87620"/>
                    <a:pt x="89723" y="94700"/>
                    <a:pt x="89723" y="103532"/>
                  </a:cubicBezTo>
                  <a:cubicBezTo>
                    <a:pt x="89723" y="110542"/>
                    <a:pt x="90915" y="116430"/>
                    <a:pt x="93438" y="121196"/>
                  </a:cubicBezTo>
                  <a:cubicBezTo>
                    <a:pt x="95892" y="125963"/>
                    <a:pt x="99256" y="130029"/>
                    <a:pt x="103462" y="133323"/>
                  </a:cubicBezTo>
                  <a:cubicBezTo>
                    <a:pt x="107668" y="136688"/>
                    <a:pt x="112434" y="139492"/>
                    <a:pt x="117692" y="141805"/>
                  </a:cubicBezTo>
                  <a:cubicBezTo>
                    <a:pt x="122949" y="144118"/>
                    <a:pt x="128276" y="146291"/>
                    <a:pt x="133533" y="148394"/>
                  </a:cubicBezTo>
                  <a:lnTo>
                    <a:pt x="165217" y="160521"/>
                  </a:lnTo>
                  <a:cubicBezTo>
                    <a:pt x="178605" y="165778"/>
                    <a:pt x="190732" y="171245"/>
                    <a:pt x="201597" y="176923"/>
                  </a:cubicBezTo>
                  <a:cubicBezTo>
                    <a:pt x="212462" y="182531"/>
                    <a:pt x="221714" y="189470"/>
                    <a:pt x="229285" y="197742"/>
                  </a:cubicBezTo>
                  <a:cubicBezTo>
                    <a:pt x="236855" y="206013"/>
                    <a:pt x="242743" y="216037"/>
                    <a:pt x="246949" y="227813"/>
                  </a:cubicBezTo>
                  <a:cubicBezTo>
                    <a:pt x="251155" y="239589"/>
                    <a:pt x="253258" y="254099"/>
                    <a:pt x="253258" y="271343"/>
                  </a:cubicBezTo>
                  <a:cubicBezTo>
                    <a:pt x="253258" y="288586"/>
                    <a:pt x="250033" y="305620"/>
                    <a:pt x="243514" y="320410"/>
                  </a:cubicBezTo>
                  <a:cubicBezTo>
                    <a:pt x="236995" y="335200"/>
                    <a:pt x="227603" y="347818"/>
                    <a:pt x="215266" y="358402"/>
                  </a:cubicBezTo>
                  <a:cubicBezTo>
                    <a:pt x="202929" y="368987"/>
                    <a:pt x="187718" y="377258"/>
                    <a:pt x="169633" y="383216"/>
                  </a:cubicBezTo>
                  <a:cubicBezTo>
                    <a:pt x="151478" y="389175"/>
                    <a:pt x="130659" y="392189"/>
                    <a:pt x="107107" y="392189"/>
                  </a:cubicBezTo>
                  <a:cubicBezTo>
                    <a:pt x="95471" y="392189"/>
                    <a:pt x="85097" y="391838"/>
                    <a:pt x="75984" y="391137"/>
                  </a:cubicBezTo>
                  <a:cubicBezTo>
                    <a:pt x="66802" y="390436"/>
                    <a:pt x="58110" y="389315"/>
                    <a:pt x="49838" y="387702"/>
                  </a:cubicBezTo>
                  <a:cubicBezTo>
                    <a:pt x="41567" y="386090"/>
                    <a:pt x="33366" y="384058"/>
                    <a:pt x="25305" y="381604"/>
                  </a:cubicBezTo>
                  <a:cubicBezTo>
                    <a:pt x="17174" y="379151"/>
                    <a:pt x="8762" y="376137"/>
                    <a:pt x="0" y="372632"/>
                  </a:cubicBezTo>
                  <a:cubicBezTo>
                    <a:pt x="1051" y="362398"/>
                    <a:pt x="3014" y="351813"/>
                    <a:pt x="5818" y="340668"/>
                  </a:cubicBezTo>
                  <a:cubicBezTo>
                    <a:pt x="8622" y="329593"/>
                    <a:pt x="11986" y="318447"/>
                    <a:pt x="15842" y="307162"/>
                  </a:cubicBezTo>
                  <a:cubicBezTo>
                    <a:pt x="30632" y="313120"/>
                    <a:pt x="44511" y="317606"/>
                    <a:pt x="57549" y="320620"/>
                  </a:cubicBezTo>
                  <a:cubicBezTo>
                    <a:pt x="70587" y="323634"/>
                    <a:pt x="84466" y="325107"/>
                    <a:pt x="99256" y="325107"/>
                  </a:cubicBezTo>
                  <a:cubicBezTo>
                    <a:pt x="121407" y="325107"/>
                    <a:pt x="138861" y="320971"/>
                    <a:pt x="151478" y="312699"/>
                  </a:cubicBezTo>
                  <a:cubicBezTo>
                    <a:pt x="164165" y="304428"/>
                    <a:pt x="170474" y="291881"/>
                    <a:pt x="170474" y="274988"/>
                  </a:cubicBezTo>
                  <a:cubicBezTo>
                    <a:pt x="170474" y="266506"/>
                    <a:pt x="169002" y="259496"/>
                    <a:pt x="165988" y="253889"/>
                  </a:cubicBezTo>
                  <a:cubicBezTo>
                    <a:pt x="162974" y="248281"/>
                    <a:pt x="159118" y="243514"/>
                    <a:pt x="154352" y="239659"/>
                  </a:cubicBezTo>
                  <a:cubicBezTo>
                    <a:pt x="149585" y="235804"/>
                    <a:pt x="144258" y="232509"/>
                    <a:pt x="138230" y="229916"/>
                  </a:cubicBezTo>
                  <a:cubicBezTo>
                    <a:pt x="132272" y="227252"/>
                    <a:pt x="126103" y="224729"/>
                    <a:pt x="119794" y="222275"/>
                  </a:cubicBezTo>
                  <a:lnTo>
                    <a:pt x="87620" y="210149"/>
                  </a:lnTo>
                  <a:close/>
                  <a:moveTo>
                    <a:pt x="408311" y="392189"/>
                  </a:moveTo>
                  <a:cubicBezTo>
                    <a:pt x="386160" y="392189"/>
                    <a:pt x="366884" y="388544"/>
                    <a:pt x="350551" y="381394"/>
                  </a:cubicBezTo>
                  <a:cubicBezTo>
                    <a:pt x="334219" y="374174"/>
                    <a:pt x="320620" y="364150"/>
                    <a:pt x="309895" y="351323"/>
                  </a:cubicBezTo>
                  <a:cubicBezTo>
                    <a:pt x="299171" y="338495"/>
                    <a:pt x="291040" y="323424"/>
                    <a:pt x="285642" y="306181"/>
                  </a:cubicBezTo>
                  <a:cubicBezTo>
                    <a:pt x="280175" y="288937"/>
                    <a:pt x="277441" y="270291"/>
                    <a:pt x="277441" y="250244"/>
                  </a:cubicBezTo>
                  <a:cubicBezTo>
                    <a:pt x="277441" y="230196"/>
                    <a:pt x="280175" y="211340"/>
                    <a:pt x="285642" y="193746"/>
                  </a:cubicBezTo>
                  <a:cubicBezTo>
                    <a:pt x="291110" y="176152"/>
                    <a:pt x="299171" y="160941"/>
                    <a:pt x="309895" y="148113"/>
                  </a:cubicBezTo>
                  <a:cubicBezTo>
                    <a:pt x="320620" y="135286"/>
                    <a:pt x="334149" y="125122"/>
                    <a:pt x="350551" y="117762"/>
                  </a:cubicBezTo>
                  <a:cubicBezTo>
                    <a:pt x="366884" y="110402"/>
                    <a:pt x="386160" y="106687"/>
                    <a:pt x="408311" y="106687"/>
                  </a:cubicBezTo>
                  <a:cubicBezTo>
                    <a:pt x="430461" y="106687"/>
                    <a:pt x="449808" y="110402"/>
                    <a:pt x="466350" y="117762"/>
                  </a:cubicBezTo>
                  <a:cubicBezTo>
                    <a:pt x="482893" y="125122"/>
                    <a:pt x="496632" y="135286"/>
                    <a:pt x="507497" y="148113"/>
                  </a:cubicBezTo>
                  <a:cubicBezTo>
                    <a:pt x="518362" y="160941"/>
                    <a:pt x="526493" y="176152"/>
                    <a:pt x="531750" y="193746"/>
                  </a:cubicBezTo>
                  <a:cubicBezTo>
                    <a:pt x="537007" y="211340"/>
                    <a:pt x="539671" y="230196"/>
                    <a:pt x="539671" y="250244"/>
                  </a:cubicBezTo>
                  <a:cubicBezTo>
                    <a:pt x="539671" y="270291"/>
                    <a:pt x="537007" y="288937"/>
                    <a:pt x="531750" y="306181"/>
                  </a:cubicBezTo>
                  <a:cubicBezTo>
                    <a:pt x="526493" y="323424"/>
                    <a:pt x="518362" y="338495"/>
                    <a:pt x="507497" y="351323"/>
                  </a:cubicBezTo>
                  <a:cubicBezTo>
                    <a:pt x="496562" y="364150"/>
                    <a:pt x="482893" y="374174"/>
                    <a:pt x="466350" y="381394"/>
                  </a:cubicBezTo>
                  <a:cubicBezTo>
                    <a:pt x="449808" y="388614"/>
                    <a:pt x="430461" y="392189"/>
                    <a:pt x="408311" y="392189"/>
                  </a:cubicBezTo>
                  <a:moveTo>
                    <a:pt x="408311" y="335200"/>
                  </a:moveTo>
                  <a:cubicBezTo>
                    <a:pt x="428008" y="335200"/>
                    <a:pt x="442167" y="327910"/>
                    <a:pt x="450789" y="313330"/>
                  </a:cubicBezTo>
                  <a:cubicBezTo>
                    <a:pt x="459411" y="298750"/>
                    <a:pt x="463687" y="277721"/>
                    <a:pt x="463687" y="250244"/>
                  </a:cubicBezTo>
                  <a:cubicBezTo>
                    <a:pt x="463687" y="222766"/>
                    <a:pt x="459411" y="201807"/>
                    <a:pt x="450789" y="187157"/>
                  </a:cubicBezTo>
                  <a:cubicBezTo>
                    <a:pt x="442167" y="172577"/>
                    <a:pt x="428008" y="165287"/>
                    <a:pt x="408311" y="165287"/>
                  </a:cubicBezTo>
                  <a:cubicBezTo>
                    <a:pt x="388614" y="165287"/>
                    <a:pt x="374945" y="172577"/>
                    <a:pt x="366323" y="187157"/>
                  </a:cubicBezTo>
                  <a:cubicBezTo>
                    <a:pt x="357701" y="201737"/>
                    <a:pt x="353425" y="222766"/>
                    <a:pt x="353425" y="250244"/>
                  </a:cubicBezTo>
                  <a:cubicBezTo>
                    <a:pt x="353425" y="277721"/>
                    <a:pt x="357701" y="298750"/>
                    <a:pt x="366323" y="313330"/>
                  </a:cubicBezTo>
                  <a:cubicBezTo>
                    <a:pt x="374945" y="327910"/>
                    <a:pt x="388894" y="335200"/>
                    <a:pt x="408311" y="335200"/>
                  </a:cubicBezTo>
                  <a:moveTo>
                    <a:pt x="582991" y="113065"/>
                  </a:moveTo>
                  <a:cubicBezTo>
                    <a:pt x="588248" y="112014"/>
                    <a:pt x="593295" y="111243"/>
                    <a:pt x="598061" y="110682"/>
                  </a:cubicBezTo>
                  <a:cubicBezTo>
                    <a:pt x="602828" y="110121"/>
                    <a:pt x="608015" y="109911"/>
                    <a:pt x="613623" y="109911"/>
                  </a:cubicBezTo>
                  <a:cubicBezTo>
                    <a:pt x="618880" y="109911"/>
                    <a:pt x="624067" y="110261"/>
                    <a:pt x="629184" y="110962"/>
                  </a:cubicBezTo>
                  <a:cubicBezTo>
                    <a:pt x="634301" y="111663"/>
                    <a:pt x="639278" y="112575"/>
                    <a:pt x="644255" y="113626"/>
                  </a:cubicBezTo>
                  <a:cubicBezTo>
                    <a:pt x="645306" y="115379"/>
                    <a:pt x="646287" y="117902"/>
                    <a:pt x="647199" y="121267"/>
                  </a:cubicBezTo>
                  <a:cubicBezTo>
                    <a:pt x="648040" y="124631"/>
                    <a:pt x="648881" y="128136"/>
                    <a:pt x="649582" y="131781"/>
                  </a:cubicBezTo>
                  <a:cubicBezTo>
                    <a:pt x="650283" y="135496"/>
                    <a:pt x="650914" y="139141"/>
                    <a:pt x="651405" y="142856"/>
                  </a:cubicBezTo>
                  <a:cubicBezTo>
                    <a:pt x="651965" y="146571"/>
                    <a:pt x="652386" y="149656"/>
                    <a:pt x="652736" y="152109"/>
                  </a:cubicBezTo>
                  <a:cubicBezTo>
                    <a:pt x="660447" y="141244"/>
                    <a:pt x="669980" y="131431"/>
                    <a:pt x="681265" y="122809"/>
                  </a:cubicBezTo>
                  <a:cubicBezTo>
                    <a:pt x="692551" y="114187"/>
                    <a:pt x="706570" y="109911"/>
                    <a:pt x="723463" y="109911"/>
                  </a:cubicBezTo>
                  <a:cubicBezTo>
                    <a:pt x="726968" y="109911"/>
                    <a:pt x="731034" y="110121"/>
                    <a:pt x="735590" y="110402"/>
                  </a:cubicBezTo>
                  <a:cubicBezTo>
                    <a:pt x="740146" y="110752"/>
                    <a:pt x="743511" y="111313"/>
                    <a:pt x="745614" y="112014"/>
                  </a:cubicBezTo>
                  <a:cubicBezTo>
                    <a:pt x="746315" y="115519"/>
                    <a:pt x="746876" y="119584"/>
                    <a:pt x="747226" y="124141"/>
                  </a:cubicBezTo>
                  <a:cubicBezTo>
                    <a:pt x="747577" y="128697"/>
                    <a:pt x="747787" y="133463"/>
                    <a:pt x="747787" y="138370"/>
                  </a:cubicBezTo>
                  <a:cubicBezTo>
                    <a:pt x="747787" y="144328"/>
                    <a:pt x="747506" y="150847"/>
                    <a:pt x="747016" y="157927"/>
                  </a:cubicBezTo>
                  <a:cubicBezTo>
                    <a:pt x="746455" y="164937"/>
                    <a:pt x="745544" y="171666"/>
                    <a:pt x="744142" y="177974"/>
                  </a:cubicBezTo>
                  <a:cubicBezTo>
                    <a:pt x="740287" y="177274"/>
                    <a:pt x="735941" y="176923"/>
                    <a:pt x="731244" y="176923"/>
                  </a:cubicBezTo>
                  <a:lnTo>
                    <a:pt x="722552" y="176923"/>
                  </a:lnTo>
                  <a:cubicBezTo>
                    <a:pt x="716594" y="176923"/>
                    <a:pt x="709865" y="177554"/>
                    <a:pt x="702505" y="178745"/>
                  </a:cubicBezTo>
                  <a:cubicBezTo>
                    <a:pt x="695145" y="180007"/>
                    <a:pt x="688065" y="183232"/>
                    <a:pt x="681406" y="188489"/>
                  </a:cubicBezTo>
                  <a:cubicBezTo>
                    <a:pt x="674746" y="193746"/>
                    <a:pt x="669209" y="201667"/>
                    <a:pt x="664793" y="212251"/>
                  </a:cubicBezTo>
                  <a:cubicBezTo>
                    <a:pt x="660377" y="222836"/>
                    <a:pt x="658204" y="237556"/>
                    <a:pt x="658204" y="256552"/>
                  </a:cubicBezTo>
                  <a:lnTo>
                    <a:pt x="658204" y="386371"/>
                  </a:lnTo>
                  <a:cubicBezTo>
                    <a:pt x="651895" y="387422"/>
                    <a:pt x="645516" y="388123"/>
                    <a:pt x="639208" y="388474"/>
                  </a:cubicBezTo>
                  <a:cubicBezTo>
                    <a:pt x="632899" y="388824"/>
                    <a:pt x="626731" y="389034"/>
                    <a:pt x="620772" y="389034"/>
                  </a:cubicBezTo>
                  <a:cubicBezTo>
                    <a:pt x="614814" y="389034"/>
                    <a:pt x="608716" y="388824"/>
                    <a:pt x="602547" y="388474"/>
                  </a:cubicBezTo>
                  <a:cubicBezTo>
                    <a:pt x="596379" y="388123"/>
                    <a:pt x="590000" y="387422"/>
                    <a:pt x="583271" y="386371"/>
                  </a:cubicBezTo>
                  <a:lnTo>
                    <a:pt x="583271" y="112995"/>
                  </a:lnTo>
                  <a:close/>
                  <a:moveTo>
                    <a:pt x="910200" y="206433"/>
                  </a:moveTo>
                  <a:cubicBezTo>
                    <a:pt x="910200" y="197952"/>
                    <a:pt x="908798" y="191153"/>
                    <a:pt x="905994" y="185825"/>
                  </a:cubicBezTo>
                  <a:cubicBezTo>
                    <a:pt x="903190" y="180568"/>
                    <a:pt x="899335" y="176432"/>
                    <a:pt x="894358" y="173418"/>
                  </a:cubicBezTo>
                  <a:cubicBezTo>
                    <a:pt x="889451" y="170404"/>
                    <a:pt x="883353" y="168371"/>
                    <a:pt x="876133" y="167320"/>
                  </a:cubicBezTo>
                  <a:cubicBezTo>
                    <a:pt x="868913" y="166268"/>
                    <a:pt x="860922" y="165708"/>
                    <a:pt x="852090" y="165708"/>
                  </a:cubicBezTo>
                  <a:cubicBezTo>
                    <a:pt x="833094" y="165708"/>
                    <a:pt x="812836" y="169423"/>
                    <a:pt x="791387" y="176783"/>
                  </a:cubicBezTo>
                  <a:cubicBezTo>
                    <a:pt x="786480" y="167600"/>
                    <a:pt x="782765" y="159048"/>
                    <a:pt x="780311" y="150917"/>
                  </a:cubicBezTo>
                  <a:cubicBezTo>
                    <a:pt x="777858" y="142856"/>
                    <a:pt x="776596" y="133183"/>
                    <a:pt x="776596" y="121897"/>
                  </a:cubicBezTo>
                  <a:cubicBezTo>
                    <a:pt x="792088" y="116640"/>
                    <a:pt x="807579" y="112785"/>
                    <a:pt x="823070" y="110261"/>
                  </a:cubicBezTo>
                  <a:cubicBezTo>
                    <a:pt x="838561" y="107808"/>
                    <a:pt x="853001" y="106546"/>
                    <a:pt x="866319" y="106546"/>
                  </a:cubicBezTo>
                  <a:cubicBezTo>
                    <a:pt x="902910" y="106546"/>
                    <a:pt x="931509" y="115308"/>
                    <a:pt x="952047" y="132903"/>
                  </a:cubicBezTo>
                  <a:cubicBezTo>
                    <a:pt x="972656" y="150497"/>
                    <a:pt x="982890" y="178605"/>
                    <a:pt x="982890" y="217369"/>
                  </a:cubicBezTo>
                  <a:lnTo>
                    <a:pt x="982890" y="375716"/>
                  </a:lnTo>
                  <a:cubicBezTo>
                    <a:pt x="970553" y="379571"/>
                    <a:pt x="955622" y="383286"/>
                    <a:pt x="938028" y="386791"/>
                  </a:cubicBezTo>
                  <a:cubicBezTo>
                    <a:pt x="920434" y="390296"/>
                    <a:pt x="900526" y="392048"/>
                    <a:pt x="878376" y="392048"/>
                  </a:cubicBezTo>
                  <a:cubicBezTo>
                    <a:pt x="860431" y="392048"/>
                    <a:pt x="843959" y="390436"/>
                    <a:pt x="829028" y="387282"/>
                  </a:cubicBezTo>
                  <a:cubicBezTo>
                    <a:pt x="814098" y="384128"/>
                    <a:pt x="801200" y="378800"/>
                    <a:pt x="790475" y="371440"/>
                  </a:cubicBezTo>
                  <a:cubicBezTo>
                    <a:pt x="779751" y="364080"/>
                    <a:pt x="771479" y="354547"/>
                    <a:pt x="765661" y="342911"/>
                  </a:cubicBezTo>
                  <a:cubicBezTo>
                    <a:pt x="759843" y="331275"/>
                    <a:pt x="756969" y="317046"/>
                    <a:pt x="756969" y="300152"/>
                  </a:cubicBezTo>
                  <a:cubicBezTo>
                    <a:pt x="756969" y="283259"/>
                    <a:pt x="760544" y="269100"/>
                    <a:pt x="767764" y="257674"/>
                  </a:cubicBezTo>
                  <a:cubicBezTo>
                    <a:pt x="774984" y="246248"/>
                    <a:pt x="784307" y="237066"/>
                    <a:pt x="795733" y="230266"/>
                  </a:cubicBezTo>
                  <a:cubicBezTo>
                    <a:pt x="807158" y="223397"/>
                    <a:pt x="819916" y="218490"/>
                    <a:pt x="834005" y="215476"/>
                  </a:cubicBezTo>
                  <a:cubicBezTo>
                    <a:pt x="848095" y="212532"/>
                    <a:pt x="862184" y="210990"/>
                    <a:pt x="876203" y="210990"/>
                  </a:cubicBezTo>
                  <a:cubicBezTo>
                    <a:pt x="886437" y="210990"/>
                    <a:pt x="897652" y="211551"/>
                    <a:pt x="909989" y="212602"/>
                  </a:cubicBezTo>
                  <a:lnTo>
                    <a:pt x="909989" y="206293"/>
                  </a:lnTo>
                  <a:close/>
                  <a:moveTo>
                    <a:pt x="910200" y="260828"/>
                  </a:moveTo>
                  <a:cubicBezTo>
                    <a:pt x="905994" y="260127"/>
                    <a:pt x="901368" y="259496"/>
                    <a:pt x="896461" y="259006"/>
                  </a:cubicBezTo>
                  <a:cubicBezTo>
                    <a:pt x="891554" y="258445"/>
                    <a:pt x="887138" y="258235"/>
                    <a:pt x="883283" y="258235"/>
                  </a:cubicBezTo>
                  <a:cubicBezTo>
                    <a:pt x="866039" y="258235"/>
                    <a:pt x="852441" y="261319"/>
                    <a:pt x="842417" y="267487"/>
                  </a:cubicBezTo>
                  <a:cubicBezTo>
                    <a:pt x="832393" y="273656"/>
                    <a:pt x="827346" y="283610"/>
                    <a:pt x="827346" y="297278"/>
                  </a:cubicBezTo>
                  <a:cubicBezTo>
                    <a:pt x="827346" y="306461"/>
                    <a:pt x="829309" y="313471"/>
                    <a:pt x="833164" y="318377"/>
                  </a:cubicBezTo>
                  <a:cubicBezTo>
                    <a:pt x="837019" y="323284"/>
                    <a:pt x="841716" y="326929"/>
                    <a:pt x="847183" y="329172"/>
                  </a:cubicBezTo>
                  <a:cubicBezTo>
                    <a:pt x="852651" y="331485"/>
                    <a:pt x="858469" y="332887"/>
                    <a:pt x="864567" y="333378"/>
                  </a:cubicBezTo>
                  <a:cubicBezTo>
                    <a:pt x="870736" y="333939"/>
                    <a:pt x="876063" y="334149"/>
                    <a:pt x="880689" y="334149"/>
                  </a:cubicBezTo>
                  <a:cubicBezTo>
                    <a:pt x="885947" y="334149"/>
                    <a:pt x="891274" y="333728"/>
                    <a:pt x="896531" y="332817"/>
                  </a:cubicBezTo>
                  <a:cubicBezTo>
                    <a:pt x="901788" y="331906"/>
                    <a:pt x="906345" y="331135"/>
                    <a:pt x="910270" y="330434"/>
                  </a:cubicBezTo>
                  <a:lnTo>
                    <a:pt x="910270" y="260758"/>
                  </a:lnTo>
                  <a:close/>
                </a:path>
              </a:pathLst>
            </a:custGeom>
            <a:solidFill>
              <a:srgbClr val="FFFFFF"/>
            </a:solidFill>
            <a:ln w="70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14">
              <a:extLst>
                <a:ext uri="{FF2B5EF4-FFF2-40B4-BE49-F238E27FC236}">
                  <a16:creationId xmlns:a16="http://schemas.microsoft.com/office/drawing/2014/main" id="{F180890D-ED8D-9E63-728C-14FBA2436B2E}"/>
                </a:ext>
              </a:extLst>
            </p:cNvPr>
            <p:cNvGrpSpPr/>
            <p:nvPr/>
          </p:nvGrpSpPr>
          <p:grpSpPr>
            <a:xfrm>
              <a:off x="1277478" y="5756643"/>
              <a:ext cx="1091258" cy="81031"/>
              <a:chOff x="1277478" y="5756643"/>
              <a:chExt cx="1091258" cy="81031"/>
            </a:xfrm>
            <a:solidFill>
              <a:srgbClr val="FFFFFF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2C43BC4-BA41-EE69-4DE4-167D32B0FA14}"/>
                  </a:ext>
                </a:extLst>
              </p:cNvPr>
              <p:cNvSpPr/>
              <p:nvPr/>
            </p:nvSpPr>
            <p:spPr>
              <a:xfrm>
                <a:off x="1277478" y="5756643"/>
                <a:ext cx="103882" cy="79489"/>
              </a:xfrm>
              <a:custGeom>
                <a:avLst/>
                <a:gdLst>
                  <a:gd name="connsiteX0" fmla="*/ 52011 w 103882"/>
                  <a:gd name="connsiteY0" fmla="*/ 18155 h 79489"/>
                  <a:gd name="connsiteX1" fmla="*/ 35539 w 103882"/>
                  <a:gd name="connsiteY1" fmla="*/ 79489 h 79489"/>
                  <a:gd name="connsiteX2" fmla="*/ 22781 w 103882"/>
                  <a:gd name="connsiteY2" fmla="*/ 79489 h 79489"/>
                  <a:gd name="connsiteX3" fmla="*/ 0 w 103882"/>
                  <a:gd name="connsiteY3" fmla="*/ 0 h 79489"/>
                  <a:gd name="connsiteX4" fmla="*/ 13318 w 103882"/>
                  <a:gd name="connsiteY4" fmla="*/ 0 h 79489"/>
                  <a:gd name="connsiteX5" fmla="*/ 29791 w 103882"/>
                  <a:gd name="connsiteY5" fmla="*/ 63717 h 79489"/>
                  <a:gd name="connsiteX6" fmla="*/ 47175 w 103882"/>
                  <a:gd name="connsiteY6" fmla="*/ 0 h 79489"/>
                  <a:gd name="connsiteX7" fmla="*/ 56848 w 103882"/>
                  <a:gd name="connsiteY7" fmla="*/ 0 h 79489"/>
                  <a:gd name="connsiteX8" fmla="*/ 74092 w 103882"/>
                  <a:gd name="connsiteY8" fmla="*/ 63717 h 79489"/>
                  <a:gd name="connsiteX9" fmla="*/ 90564 w 103882"/>
                  <a:gd name="connsiteY9" fmla="*/ 0 h 79489"/>
                  <a:gd name="connsiteX10" fmla="*/ 103883 w 103882"/>
                  <a:gd name="connsiteY10" fmla="*/ 0 h 79489"/>
                  <a:gd name="connsiteX11" fmla="*/ 81242 w 103882"/>
                  <a:gd name="connsiteY11" fmla="*/ 79489 h 79489"/>
                  <a:gd name="connsiteX12" fmla="*/ 68484 w 103882"/>
                  <a:gd name="connsiteY12" fmla="*/ 79489 h 79489"/>
                  <a:gd name="connsiteX13" fmla="*/ 51941 w 103882"/>
                  <a:gd name="connsiteY13" fmla="*/ 18155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3882" h="79489">
                    <a:moveTo>
                      <a:pt x="52011" y="18155"/>
                    </a:moveTo>
                    <a:lnTo>
                      <a:pt x="35539" y="79489"/>
                    </a:lnTo>
                    <a:lnTo>
                      <a:pt x="22781" y="79489"/>
                    </a:lnTo>
                    <a:lnTo>
                      <a:pt x="0" y="0"/>
                    </a:lnTo>
                    <a:lnTo>
                      <a:pt x="13318" y="0"/>
                    </a:lnTo>
                    <a:lnTo>
                      <a:pt x="29791" y="63717"/>
                    </a:lnTo>
                    <a:lnTo>
                      <a:pt x="47175" y="0"/>
                    </a:lnTo>
                    <a:lnTo>
                      <a:pt x="56848" y="0"/>
                    </a:lnTo>
                    <a:lnTo>
                      <a:pt x="74092" y="63717"/>
                    </a:lnTo>
                    <a:lnTo>
                      <a:pt x="90564" y="0"/>
                    </a:lnTo>
                    <a:lnTo>
                      <a:pt x="103883" y="0"/>
                    </a:lnTo>
                    <a:lnTo>
                      <a:pt x="81242" y="79489"/>
                    </a:lnTo>
                    <a:lnTo>
                      <a:pt x="68484" y="79489"/>
                    </a:lnTo>
                    <a:lnTo>
                      <a:pt x="51941" y="18155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7D899E9-6D5A-1CF6-4B25-72ED8B558345}"/>
                  </a:ext>
                </a:extLst>
              </p:cNvPr>
              <p:cNvSpPr/>
              <p:nvPr/>
            </p:nvSpPr>
            <p:spPr>
              <a:xfrm>
                <a:off x="1391385" y="5756643"/>
                <a:ext cx="49557" cy="79489"/>
              </a:xfrm>
              <a:custGeom>
                <a:avLst/>
                <a:gdLst>
                  <a:gd name="connsiteX0" fmla="*/ 38833 w 49557"/>
                  <a:gd name="connsiteY0" fmla="*/ 42478 h 79489"/>
                  <a:gd name="connsiteX1" fmla="*/ 26566 w 49557"/>
                  <a:gd name="connsiteY1" fmla="*/ 30071 h 79489"/>
                  <a:gd name="connsiteX2" fmla="*/ 10725 w 49557"/>
                  <a:gd name="connsiteY2" fmla="*/ 38413 h 79489"/>
                  <a:gd name="connsiteX3" fmla="*/ 10725 w 49557"/>
                  <a:gd name="connsiteY3" fmla="*/ 79489 h 79489"/>
                  <a:gd name="connsiteX4" fmla="*/ 0 w 49557"/>
                  <a:gd name="connsiteY4" fmla="*/ 79489 h 79489"/>
                  <a:gd name="connsiteX5" fmla="*/ 0 w 49557"/>
                  <a:gd name="connsiteY5" fmla="*/ 0 h 79489"/>
                  <a:gd name="connsiteX6" fmla="*/ 10725 w 49557"/>
                  <a:gd name="connsiteY6" fmla="*/ 0 h 79489"/>
                  <a:gd name="connsiteX7" fmla="*/ 10725 w 49557"/>
                  <a:gd name="connsiteY7" fmla="*/ 30001 h 79489"/>
                  <a:gd name="connsiteX8" fmla="*/ 31123 w 49557"/>
                  <a:gd name="connsiteY8" fmla="*/ 20468 h 79489"/>
                  <a:gd name="connsiteX9" fmla="*/ 49558 w 49557"/>
                  <a:gd name="connsiteY9" fmla="*/ 38833 h 79489"/>
                  <a:gd name="connsiteX10" fmla="*/ 49558 w 49557"/>
                  <a:gd name="connsiteY10" fmla="*/ 79489 h 79489"/>
                  <a:gd name="connsiteX11" fmla="*/ 38833 w 49557"/>
                  <a:gd name="connsiteY11" fmla="*/ 79489 h 79489"/>
                  <a:gd name="connsiteX12" fmla="*/ 38833 w 49557"/>
                  <a:gd name="connsiteY12" fmla="*/ 42408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7" h="79489">
                    <a:moveTo>
                      <a:pt x="38833" y="42478"/>
                    </a:moveTo>
                    <a:cubicBezTo>
                      <a:pt x="38833" y="32945"/>
                      <a:pt x="33927" y="30071"/>
                      <a:pt x="26566" y="30071"/>
                    </a:cubicBezTo>
                    <a:cubicBezTo>
                      <a:pt x="19907" y="30071"/>
                      <a:pt x="13809" y="34137"/>
                      <a:pt x="10725" y="38413"/>
                    </a:cubicBezTo>
                    <a:lnTo>
                      <a:pt x="10725" y="79489"/>
                    </a:lnTo>
                    <a:lnTo>
                      <a:pt x="0" y="79489"/>
                    </a:ln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0001"/>
                    </a:lnTo>
                    <a:cubicBezTo>
                      <a:pt x="14510" y="25375"/>
                      <a:pt x="22291" y="20468"/>
                      <a:pt x="31123" y="20468"/>
                    </a:cubicBezTo>
                    <a:cubicBezTo>
                      <a:pt x="43390" y="20468"/>
                      <a:pt x="49558" y="26637"/>
                      <a:pt x="49558" y="38833"/>
                    </a:cubicBezTo>
                    <a:lnTo>
                      <a:pt x="49558" y="79489"/>
                    </a:lnTo>
                    <a:lnTo>
                      <a:pt x="38833" y="79489"/>
                    </a:lnTo>
                    <a:lnTo>
                      <a:pt x="38833" y="4240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1D602EA-110B-83C9-1466-7DC21B800F1C}"/>
                  </a:ext>
                </a:extLst>
              </p:cNvPr>
              <p:cNvSpPr/>
              <p:nvPr/>
            </p:nvSpPr>
            <p:spPr>
              <a:xfrm>
                <a:off x="1454471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51B3941-583E-0E78-EFFF-654524CF9B29}"/>
                  </a:ext>
                </a:extLst>
              </p:cNvPr>
              <p:cNvSpPr/>
              <p:nvPr/>
            </p:nvSpPr>
            <p:spPr>
              <a:xfrm>
                <a:off x="1524848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8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4F9D1A7-C7AD-8CEF-0BB5-66114A3294B1}"/>
                  </a:ext>
                </a:extLst>
              </p:cNvPr>
              <p:cNvSpPr/>
              <p:nvPr/>
            </p:nvSpPr>
            <p:spPr>
              <a:xfrm>
                <a:off x="1561438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6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832E1391-6E45-AA04-22BE-3E68EFABDC78}"/>
                  </a:ext>
                </a:extLst>
              </p:cNvPr>
              <p:cNvSpPr/>
              <p:nvPr/>
            </p:nvSpPr>
            <p:spPr>
              <a:xfrm>
                <a:off x="1657540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3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2 w 47174"/>
                  <a:gd name="connsiteY6" fmla="*/ 8201 h 60423"/>
                  <a:gd name="connsiteX7" fmla="*/ 40726 w 47174"/>
                  <a:gd name="connsiteY7" fmla="*/ 15702 h 60423"/>
                  <a:gd name="connsiteX8" fmla="*/ 23692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3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2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2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5841ADF-1F14-5904-B4F9-63760B3CC2F6}"/>
                  </a:ext>
                </a:extLst>
              </p:cNvPr>
              <p:cNvSpPr/>
              <p:nvPr/>
            </p:nvSpPr>
            <p:spPr>
              <a:xfrm>
                <a:off x="171095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4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4" y="62876"/>
                    </a:cubicBezTo>
                    <a:lnTo>
                      <a:pt x="34417" y="71008"/>
                    </a:lnTo>
                    <a:cubicBezTo>
                      <a:pt x="32174" y="73181"/>
                      <a:pt x="28810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E9E9893-E010-F48F-219B-8E339F35F7B5}"/>
                  </a:ext>
                </a:extLst>
              </p:cNvPr>
              <p:cNvSpPr/>
              <p:nvPr/>
            </p:nvSpPr>
            <p:spPr>
              <a:xfrm>
                <a:off x="1754834" y="5778583"/>
                <a:ext cx="49558" cy="59021"/>
              </a:xfrm>
              <a:custGeom>
                <a:avLst/>
                <a:gdLst>
                  <a:gd name="connsiteX0" fmla="*/ 38833 w 49558"/>
                  <a:gd name="connsiteY0" fmla="*/ 49698 h 59021"/>
                  <a:gd name="connsiteX1" fmla="*/ 18365 w 49558"/>
                  <a:gd name="connsiteY1" fmla="*/ 59021 h 59021"/>
                  <a:gd name="connsiteX2" fmla="*/ 0 w 49558"/>
                  <a:gd name="connsiteY2" fmla="*/ 40656 h 59021"/>
                  <a:gd name="connsiteX3" fmla="*/ 0 w 49558"/>
                  <a:gd name="connsiteY3" fmla="*/ 0 h 59021"/>
                  <a:gd name="connsiteX4" fmla="*/ 10725 w 49558"/>
                  <a:gd name="connsiteY4" fmla="*/ 0 h 59021"/>
                  <a:gd name="connsiteX5" fmla="*/ 10725 w 49558"/>
                  <a:gd name="connsiteY5" fmla="*/ 37081 h 59021"/>
                  <a:gd name="connsiteX6" fmla="*/ 22851 w 49558"/>
                  <a:gd name="connsiteY6" fmla="*/ 49488 h 59021"/>
                  <a:gd name="connsiteX7" fmla="*/ 38833 w 49558"/>
                  <a:gd name="connsiteY7" fmla="*/ 41357 h 59021"/>
                  <a:gd name="connsiteX8" fmla="*/ 38833 w 49558"/>
                  <a:gd name="connsiteY8" fmla="*/ 0 h 59021"/>
                  <a:gd name="connsiteX9" fmla="*/ 49558 w 49558"/>
                  <a:gd name="connsiteY9" fmla="*/ 0 h 59021"/>
                  <a:gd name="connsiteX10" fmla="*/ 49558 w 49558"/>
                  <a:gd name="connsiteY10" fmla="*/ 57549 h 59021"/>
                  <a:gd name="connsiteX11" fmla="*/ 38833 w 49558"/>
                  <a:gd name="connsiteY11" fmla="*/ 57549 h 59021"/>
                  <a:gd name="connsiteX12" fmla="*/ 38833 w 49558"/>
                  <a:gd name="connsiteY12" fmla="*/ 49698 h 59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9021">
                    <a:moveTo>
                      <a:pt x="38833" y="49698"/>
                    </a:moveTo>
                    <a:cubicBezTo>
                      <a:pt x="34417" y="54465"/>
                      <a:pt x="27127" y="59021"/>
                      <a:pt x="18365" y="59021"/>
                    </a:cubicBezTo>
                    <a:cubicBezTo>
                      <a:pt x="6098" y="59021"/>
                      <a:pt x="0" y="52853"/>
                      <a:pt x="0" y="40656"/>
                    </a:cubicBez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7081"/>
                    </a:lnTo>
                    <a:cubicBezTo>
                      <a:pt x="10725" y="46614"/>
                      <a:pt x="15491" y="49488"/>
                      <a:pt x="22851" y="49488"/>
                    </a:cubicBezTo>
                    <a:cubicBezTo>
                      <a:pt x="29511" y="49488"/>
                      <a:pt x="35609" y="45703"/>
                      <a:pt x="38833" y="41357"/>
                    </a:cubicBezTo>
                    <a:lnTo>
                      <a:pt x="38833" y="0"/>
                    </a:lnTo>
                    <a:lnTo>
                      <a:pt x="49558" y="0"/>
                    </a:lnTo>
                    <a:lnTo>
                      <a:pt x="49558" y="57549"/>
                    </a:lnTo>
                    <a:lnTo>
                      <a:pt x="38833" y="57549"/>
                    </a:lnTo>
                    <a:lnTo>
                      <a:pt x="38833" y="4969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931F80E-2B95-8A3C-D853-C170679888B6}"/>
                  </a:ext>
                </a:extLst>
              </p:cNvPr>
              <p:cNvSpPr/>
              <p:nvPr/>
            </p:nvSpPr>
            <p:spPr>
              <a:xfrm>
                <a:off x="1817850" y="5756643"/>
                <a:ext cx="55305" cy="80961"/>
              </a:xfrm>
              <a:custGeom>
                <a:avLst/>
                <a:gdLst>
                  <a:gd name="connsiteX0" fmla="*/ 44581 w 55305"/>
                  <a:gd name="connsiteY0" fmla="*/ 71288 h 80961"/>
                  <a:gd name="connsiteX1" fmla="*/ 25725 w 55305"/>
                  <a:gd name="connsiteY1" fmla="*/ 80961 h 80961"/>
                  <a:gd name="connsiteX2" fmla="*/ 0 w 55305"/>
                  <a:gd name="connsiteY2" fmla="*/ 50820 h 80961"/>
                  <a:gd name="connsiteX3" fmla="*/ 25725 w 55305"/>
                  <a:gd name="connsiteY3" fmla="*/ 20538 h 80961"/>
                  <a:gd name="connsiteX4" fmla="*/ 44581 w 55305"/>
                  <a:gd name="connsiteY4" fmla="*/ 30282 h 80961"/>
                  <a:gd name="connsiteX5" fmla="*/ 44581 w 55305"/>
                  <a:gd name="connsiteY5" fmla="*/ 0 h 80961"/>
                  <a:gd name="connsiteX6" fmla="*/ 55306 w 55305"/>
                  <a:gd name="connsiteY6" fmla="*/ 0 h 80961"/>
                  <a:gd name="connsiteX7" fmla="*/ 55306 w 55305"/>
                  <a:gd name="connsiteY7" fmla="*/ 79489 h 80961"/>
                  <a:gd name="connsiteX8" fmla="*/ 44581 w 55305"/>
                  <a:gd name="connsiteY8" fmla="*/ 79489 h 80961"/>
                  <a:gd name="connsiteX9" fmla="*/ 44581 w 55305"/>
                  <a:gd name="connsiteY9" fmla="*/ 71288 h 80961"/>
                  <a:gd name="connsiteX10" fmla="*/ 44581 w 55305"/>
                  <a:gd name="connsiteY10" fmla="*/ 38553 h 80961"/>
                  <a:gd name="connsiteX11" fmla="*/ 28599 w 55305"/>
                  <a:gd name="connsiteY11" fmla="*/ 30071 h 80961"/>
                  <a:gd name="connsiteX12" fmla="*/ 11215 w 55305"/>
                  <a:gd name="connsiteY12" fmla="*/ 50820 h 80961"/>
                  <a:gd name="connsiteX13" fmla="*/ 28599 w 55305"/>
                  <a:gd name="connsiteY13" fmla="*/ 71428 h 80961"/>
                  <a:gd name="connsiteX14" fmla="*/ 44581 w 55305"/>
                  <a:gd name="connsiteY14" fmla="*/ 63087 h 80961"/>
                  <a:gd name="connsiteX15" fmla="*/ 44581 w 55305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5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5" y="30071"/>
                      <a:pt x="11215" y="38763"/>
                      <a:pt x="11215" y="50820"/>
                    </a:cubicBezTo>
                    <a:cubicBezTo>
                      <a:pt x="11215" y="62876"/>
                      <a:pt x="17875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D83FF15-1247-7DCF-7BE5-D93C3B367FC0}"/>
                  </a:ext>
                </a:extLst>
              </p:cNvPr>
              <p:cNvSpPr/>
              <p:nvPr/>
            </p:nvSpPr>
            <p:spPr>
              <a:xfrm>
                <a:off x="1886685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6C9E5E9-DC80-0044-E302-595914C0B576}"/>
                  </a:ext>
                </a:extLst>
              </p:cNvPr>
              <p:cNvSpPr/>
              <p:nvPr/>
            </p:nvSpPr>
            <p:spPr>
              <a:xfrm>
                <a:off x="1957061" y="5777182"/>
                <a:ext cx="49558" cy="58950"/>
              </a:xfrm>
              <a:custGeom>
                <a:avLst/>
                <a:gdLst>
                  <a:gd name="connsiteX0" fmla="*/ 38833 w 49558"/>
                  <a:gd name="connsiteY0" fmla="*/ 22150 h 58950"/>
                  <a:gd name="connsiteX1" fmla="*/ 26567 w 49558"/>
                  <a:gd name="connsiteY1" fmla="*/ 9533 h 58950"/>
                  <a:gd name="connsiteX2" fmla="*/ 10725 w 49558"/>
                  <a:gd name="connsiteY2" fmla="*/ 17875 h 58950"/>
                  <a:gd name="connsiteX3" fmla="*/ 10725 w 49558"/>
                  <a:gd name="connsiteY3" fmla="*/ 58951 h 58950"/>
                  <a:gd name="connsiteX4" fmla="*/ 0 w 49558"/>
                  <a:gd name="connsiteY4" fmla="*/ 58951 h 58950"/>
                  <a:gd name="connsiteX5" fmla="*/ 0 w 49558"/>
                  <a:gd name="connsiteY5" fmla="*/ 1402 h 58950"/>
                  <a:gd name="connsiteX6" fmla="*/ 10725 w 49558"/>
                  <a:gd name="connsiteY6" fmla="*/ 1402 h 58950"/>
                  <a:gd name="connsiteX7" fmla="*/ 10725 w 49558"/>
                  <a:gd name="connsiteY7" fmla="*/ 9533 h 58950"/>
                  <a:gd name="connsiteX8" fmla="*/ 31123 w 49558"/>
                  <a:gd name="connsiteY8" fmla="*/ 0 h 58950"/>
                  <a:gd name="connsiteX9" fmla="*/ 49558 w 49558"/>
                  <a:gd name="connsiteY9" fmla="*/ 18576 h 58950"/>
                  <a:gd name="connsiteX10" fmla="*/ 49558 w 49558"/>
                  <a:gd name="connsiteY10" fmla="*/ 58951 h 58950"/>
                  <a:gd name="connsiteX11" fmla="*/ 38833 w 49558"/>
                  <a:gd name="connsiteY11" fmla="*/ 58951 h 58950"/>
                  <a:gd name="connsiteX12" fmla="*/ 38833 w 49558"/>
                  <a:gd name="connsiteY12" fmla="*/ 22150 h 5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8950">
                    <a:moveTo>
                      <a:pt x="38833" y="22150"/>
                    </a:moveTo>
                    <a:cubicBezTo>
                      <a:pt x="38833" y="12617"/>
                      <a:pt x="33927" y="9533"/>
                      <a:pt x="26567" y="9533"/>
                    </a:cubicBezTo>
                    <a:cubicBezTo>
                      <a:pt x="19907" y="9533"/>
                      <a:pt x="13809" y="13599"/>
                      <a:pt x="10725" y="17875"/>
                    </a:cubicBezTo>
                    <a:lnTo>
                      <a:pt x="10725" y="58951"/>
                    </a:lnTo>
                    <a:lnTo>
                      <a:pt x="0" y="58951"/>
                    </a:lnTo>
                    <a:lnTo>
                      <a:pt x="0" y="1402"/>
                    </a:lnTo>
                    <a:lnTo>
                      <a:pt x="10725" y="1402"/>
                    </a:lnTo>
                    <a:lnTo>
                      <a:pt x="10725" y="9533"/>
                    </a:lnTo>
                    <a:cubicBezTo>
                      <a:pt x="14510" y="4907"/>
                      <a:pt x="22150" y="0"/>
                      <a:pt x="31123" y="0"/>
                    </a:cubicBezTo>
                    <a:cubicBezTo>
                      <a:pt x="43249" y="0"/>
                      <a:pt x="49558" y="6449"/>
                      <a:pt x="49558" y="18576"/>
                    </a:cubicBezTo>
                    <a:lnTo>
                      <a:pt x="49558" y="58951"/>
                    </a:lnTo>
                    <a:lnTo>
                      <a:pt x="38833" y="58951"/>
                    </a:lnTo>
                    <a:lnTo>
                      <a:pt x="38833" y="2215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D935F20-87DB-646D-677A-181B309B07B9}"/>
                  </a:ext>
                </a:extLst>
              </p:cNvPr>
              <p:cNvSpPr/>
              <p:nvPr/>
            </p:nvSpPr>
            <p:spPr>
              <a:xfrm>
                <a:off x="201622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3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3" y="62876"/>
                    </a:cubicBezTo>
                    <a:lnTo>
                      <a:pt x="34417" y="71008"/>
                    </a:lnTo>
                    <a:cubicBezTo>
                      <a:pt x="32174" y="73181"/>
                      <a:pt x="28809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E1C6FF1-AB48-1615-4865-36178BE4B50A}"/>
                  </a:ext>
                </a:extLst>
              </p:cNvPr>
              <p:cNvSpPr/>
              <p:nvPr/>
            </p:nvSpPr>
            <p:spPr>
              <a:xfrm>
                <a:off x="2055126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4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3 w 47174"/>
                  <a:gd name="connsiteY6" fmla="*/ 8201 h 60423"/>
                  <a:gd name="connsiteX7" fmla="*/ 40726 w 47174"/>
                  <a:gd name="connsiteY7" fmla="*/ 15702 h 60423"/>
                  <a:gd name="connsiteX8" fmla="*/ 23693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4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3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3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3C78199-409D-368D-1DA5-FD57832EB676}"/>
                  </a:ext>
                </a:extLst>
              </p:cNvPr>
              <p:cNvSpPr/>
              <p:nvPr/>
            </p:nvSpPr>
            <p:spPr>
              <a:xfrm>
                <a:off x="2146602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7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6A1C90D-B0D9-D3BB-D38C-D2A4E140B150}"/>
                  </a:ext>
                </a:extLst>
              </p:cNvPr>
              <p:cNvSpPr/>
              <p:nvPr/>
            </p:nvSpPr>
            <p:spPr>
              <a:xfrm>
                <a:off x="2183262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7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DD4C348-88C8-D059-E51C-62B69E50EE12}"/>
                  </a:ext>
                </a:extLst>
              </p:cNvPr>
              <p:cNvSpPr/>
              <p:nvPr/>
            </p:nvSpPr>
            <p:spPr>
              <a:xfrm>
                <a:off x="2250204" y="5777182"/>
                <a:ext cx="49698" cy="60352"/>
              </a:xfrm>
              <a:custGeom>
                <a:avLst/>
                <a:gdLst>
                  <a:gd name="connsiteX0" fmla="*/ 38903 w 49698"/>
                  <a:gd name="connsiteY0" fmla="*/ 52642 h 60352"/>
                  <a:gd name="connsiteX1" fmla="*/ 20047 w 49698"/>
                  <a:gd name="connsiteY1" fmla="*/ 60353 h 60352"/>
                  <a:gd name="connsiteX2" fmla="*/ 0 w 49698"/>
                  <a:gd name="connsiteY2" fmla="*/ 41287 h 60352"/>
                  <a:gd name="connsiteX3" fmla="*/ 20047 w 49698"/>
                  <a:gd name="connsiteY3" fmla="*/ 22431 h 60352"/>
                  <a:gd name="connsiteX4" fmla="*/ 38903 w 49698"/>
                  <a:gd name="connsiteY4" fmla="*/ 30071 h 60352"/>
                  <a:gd name="connsiteX5" fmla="*/ 38903 w 49698"/>
                  <a:gd name="connsiteY5" fmla="*/ 20538 h 60352"/>
                  <a:gd name="connsiteX6" fmla="*/ 24814 w 49698"/>
                  <a:gd name="connsiteY6" fmla="*/ 9113 h 60352"/>
                  <a:gd name="connsiteX7" fmla="*/ 7570 w 49698"/>
                  <a:gd name="connsiteY7" fmla="*/ 16753 h 60352"/>
                  <a:gd name="connsiteX8" fmla="*/ 2944 w 49698"/>
                  <a:gd name="connsiteY8" fmla="*/ 9393 h 60352"/>
                  <a:gd name="connsiteX9" fmla="*/ 26566 w 49698"/>
                  <a:gd name="connsiteY9" fmla="*/ 0 h 60352"/>
                  <a:gd name="connsiteX10" fmla="*/ 49698 w 49698"/>
                  <a:gd name="connsiteY10" fmla="*/ 20118 h 60352"/>
                  <a:gd name="connsiteX11" fmla="*/ 49698 w 49698"/>
                  <a:gd name="connsiteY11" fmla="*/ 58951 h 60352"/>
                  <a:gd name="connsiteX12" fmla="*/ 38973 w 49698"/>
                  <a:gd name="connsiteY12" fmla="*/ 58951 h 60352"/>
                  <a:gd name="connsiteX13" fmla="*/ 38973 w 49698"/>
                  <a:gd name="connsiteY13" fmla="*/ 52642 h 60352"/>
                  <a:gd name="connsiteX14" fmla="*/ 38903 w 49698"/>
                  <a:gd name="connsiteY14" fmla="*/ 36590 h 60352"/>
                  <a:gd name="connsiteX15" fmla="*/ 24113 w 49698"/>
                  <a:gd name="connsiteY15" fmla="*/ 30071 h 60352"/>
                  <a:gd name="connsiteX16" fmla="*/ 10865 w 49698"/>
                  <a:gd name="connsiteY16" fmla="*/ 41497 h 60352"/>
                  <a:gd name="connsiteX17" fmla="*/ 24113 w 49698"/>
                  <a:gd name="connsiteY17" fmla="*/ 52923 h 60352"/>
                  <a:gd name="connsiteX18" fmla="*/ 38903 w 49698"/>
                  <a:gd name="connsiteY18" fmla="*/ 46334 h 60352"/>
                  <a:gd name="connsiteX19" fmla="*/ 38903 w 49698"/>
                  <a:gd name="connsiteY19" fmla="*/ 36590 h 6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9698" h="60352">
                    <a:moveTo>
                      <a:pt x="38903" y="52642"/>
                    </a:moveTo>
                    <a:cubicBezTo>
                      <a:pt x="34347" y="57619"/>
                      <a:pt x="27828" y="60353"/>
                      <a:pt x="20047" y="60353"/>
                    </a:cubicBezTo>
                    <a:cubicBezTo>
                      <a:pt x="10514" y="60353"/>
                      <a:pt x="0" y="53904"/>
                      <a:pt x="0" y="41287"/>
                    </a:cubicBezTo>
                    <a:cubicBezTo>
                      <a:pt x="0" y="28669"/>
                      <a:pt x="10374" y="22431"/>
                      <a:pt x="20047" y="22431"/>
                    </a:cubicBezTo>
                    <a:cubicBezTo>
                      <a:pt x="27758" y="22431"/>
                      <a:pt x="34487" y="24954"/>
                      <a:pt x="38903" y="30071"/>
                    </a:cubicBezTo>
                    <a:lnTo>
                      <a:pt x="38903" y="20538"/>
                    </a:lnTo>
                    <a:cubicBezTo>
                      <a:pt x="38903" y="13388"/>
                      <a:pt x="33085" y="9113"/>
                      <a:pt x="24814" y="9113"/>
                    </a:cubicBezTo>
                    <a:cubicBezTo>
                      <a:pt x="18225" y="9113"/>
                      <a:pt x="12687" y="11636"/>
                      <a:pt x="7570" y="16753"/>
                    </a:cubicBezTo>
                    <a:lnTo>
                      <a:pt x="2944" y="9393"/>
                    </a:lnTo>
                    <a:cubicBezTo>
                      <a:pt x="9393" y="3084"/>
                      <a:pt x="17244" y="0"/>
                      <a:pt x="26566" y="0"/>
                    </a:cubicBezTo>
                    <a:cubicBezTo>
                      <a:pt x="39043" y="0"/>
                      <a:pt x="49698" y="5468"/>
                      <a:pt x="49698" y="20118"/>
                    </a:cubicBezTo>
                    <a:lnTo>
                      <a:pt x="49698" y="58951"/>
                    </a:lnTo>
                    <a:lnTo>
                      <a:pt x="38973" y="58951"/>
                    </a:lnTo>
                    <a:lnTo>
                      <a:pt x="38973" y="52642"/>
                    </a:lnTo>
                    <a:close/>
                    <a:moveTo>
                      <a:pt x="38903" y="36590"/>
                    </a:moveTo>
                    <a:cubicBezTo>
                      <a:pt x="35679" y="32314"/>
                      <a:pt x="30071" y="30071"/>
                      <a:pt x="24113" y="30071"/>
                    </a:cubicBezTo>
                    <a:cubicBezTo>
                      <a:pt x="16402" y="30071"/>
                      <a:pt x="10865" y="34698"/>
                      <a:pt x="10865" y="41497"/>
                    </a:cubicBezTo>
                    <a:cubicBezTo>
                      <a:pt x="10865" y="48296"/>
                      <a:pt x="16332" y="52923"/>
                      <a:pt x="24113" y="52923"/>
                    </a:cubicBezTo>
                    <a:cubicBezTo>
                      <a:pt x="30071" y="52923"/>
                      <a:pt x="35679" y="50680"/>
                      <a:pt x="38903" y="46334"/>
                    </a:cubicBezTo>
                    <a:lnTo>
                      <a:pt x="38903" y="3659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550445D-75C9-DAC6-58C6-81C6C7E96F38}"/>
                  </a:ext>
                </a:extLst>
              </p:cNvPr>
              <p:cNvSpPr/>
              <p:nvPr/>
            </p:nvSpPr>
            <p:spPr>
              <a:xfrm>
                <a:off x="2313431" y="5756643"/>
                <a:ext cx="55306" cy="80961"/>
              </a:xfrm>
              <a:custGeom>
                <a:avLst/>
                <a:gdLst>
                  <a:gd name="connsiteX0" fmla="*/ 44581 w 55306"/>
                  <a:gd name="connsiteY0" fmla="*/ 71288 h 80961"/>
                  <a:gd name="connsiteX1" fmla="*/ 25725 w 55306"/>
                  <a:gd name="connsiteY1" fmla="*/ 80961 h 80961"/>
                  <a:gd name="connsiteX2" fmla="*/ 0 w 55306"/>
                  <a:gd name="connsiteY2" fmla="*/ 50820 h 80961"/>
                  <a:gd name="connsiteX3" fmla="*/ 25725 w 55306"/>
                  <a:gd name="connsiteY3" fmla="*/ 20538 h 80961"/>
                  <a:gd name="connsiteX4" fmla="*/ 44581 w 55306"/>
                  <a:gd name="connsiteY4" fmla="*/ 30282 h 80961"/>
                  <a:gd name="connsiteX5" fmla="*/ 44581 w 55306"/>
                  <a:gd name="connsiteY5" fmla="*/ 0 h 80961"/>
                  <a:gd name="connsiteX6" fmla="*/ 55306 w 55306"/>
                  <a:gd name="connsiteY6" fmla="*/ 0 h 80961"/>
                  <a:gd name="connsiteX7" fmla="*/ 55306 w 55306"/>
                  <a:gd name="connsiteY7" fmla="*/ 79489 h 80961"/>
                  <a:gd name="connsiteX8" fmla="*/ 44581 w 55306"/>
                  <a:gd name="connsiteY8" fmla="*/ 79489 h 80961"/>
                  <a:gd name="connsiteX9" fmla="*/ 44581 w 55306"/>
                  <a:gd name="connsiteY9" fmla="*/ 71288 h 80961"/>
                  <a:gd name="connsiteX10" fmla="*/ 44581 w 55306"/>
                  <a:gd name="connsiteY10" fmla="*/ 38553 h 80961"/>
                  <a:gd name="connsiteX11" fmla="*/ 28599 w 55306"/>
                  <a:gd name="connsiteY11" fmla="*/ 30071 h 80961"/>
                  <a:gd name="connsiteX12" fmla="*/ 11215 w 55306"/>
                  <a:gd name="connsiteY12" fmla="*/ 50820 h 80961"/>
                  <a:gd name="connsiteX13" fmla="*/ 28599 w 55306"/>
                  <a:gd name="connsiteY13" fmla="*/ 71428 h 80961"/>
                  <a:gd name="connsiteX14" fmla="*/ 44581 w 55306"/>
                  <a:gd name="connsiteY14" fmla="*/ 63087 h 80961"/>
                  <a:gd name="connsiteX15" fmla="*/ 44581 w 55306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6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4" y="30071"/>
                      <a:pt x="11215" y="38763"/>
                      <a:pt x="11215" y="50820"/>
                    </a:cubicBezTo>
                    <a:cubicBezTo>
                      <a:pt x="11215" y="62876"/>
                      <a:pt x="17874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2" name="Text Placeholder 14">
            <a:extLst>
              <a:ext uri="{FF2B5EF4-FFF2-40B4-BE49-F238E27FC236}">
                <a16:creationId xmlns:a16="http://schemas.microsoft.com/office/drawing/2014/main" id="{0DC117A3-10D9-B4CB-2381-CA1590D694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03850" y="5271901"/>
            <a:ext cx="8778550" cy="585218"/>
          </a:xfrm>
          <a:noFill/>
          <a:ln w="28575">
            <a:noFill/>
          </a:ln>
        </p:spPr>
        <p:txBody>
          <a:bodyPr vert="horz" lIns="0" tIns="0" rIns="0" bIns="0" rtlCol="0" anchor="ctr" anchorCtr="0">
            <a:normAutofit/>
          </a:bodyPr>
          <a:lstStyle>
            <a:lvl1pPr>
              <a:defRPr lang="en-US" sz="3200" b="0" cap="none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5655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Divider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DEF897B-FF87-30B5-9470-10459950F540}"/>
              </a:ext>
            </a:extLst>
          </p:cNvPr>
          <p:cNvSpPr/>
          <p:nvPr userDrawn="1"/>
        </p:nvSpPr>
        <p:spPr>
          <a:xfrm>
            <a:off x="0" y="5034158"/>
            <a:ext cx="12198096" cy="1060704"/>
          </a:xfrm>
          <a:prstGeom prst="rect">
            <a:avLst/>
          </a:prstGeom>
          <a:gradFill>
            <a:gsLst>
              <a:gs pos="23000">
                <a:schemeClr val="accent5">
                  <a:alpha val="80000"/>
                </a:schemeClr>
              </a:gs>
              <a:gs pos="100000">
                <a:schemeClr val="accent5">
                  <a:alpha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440D3F-2AA5-60E3-39D0-1BA68412E53F}"/>
              </a:ext>
            </a:extLst>
          </p:cNvPr>
          <p:cNvGrpSpPr/>
          <p:nvPr userDrawn="1"/>
        </p:nvGrpSpPr>
        <p:grpSpPr>
          <a:xfrm>
            <a:off x="501385" y="5248263"/>
            <a:ext cx="1867351" cy="632519"/>
            <a:chOff x="501385" y="5248263"/>
            <a:chExt cx="1867351" cy="632519"/>
          </a:xfrm>
        </p:grpSpPr>
        <p:grpSp>
          <p:nvGrpSpPr>
            <p:cNvPr id="16" name="Graphic 14">
              <a:extLst>
                <a:ext uri="{FF2B5EF4-FFF2-40B4-BE49-F238E27FC236}">
                  <a16:creationId xmlns:a16="http://schemas.microsoft.com/office/drawing/2014/main" id="{322F64B3-1566-6B4B-1756-9E25483F03B3}"/>
                </a:ext>
              </a:extLst>
            </p:cNvPr>
            <p:cNvGrpSpPr/>
            <p:nvPr/>
          </p:nvGrpSpPr>
          <p:grpSpPr>
            <a:xfrm>
              <a:off x="501385" y="5248263"/>
              <a:ext cx="671146" cy="632519"/>
              <a:chOff x="501385" y="5248263"/>
              <a:chExt cx="671146" cy="632519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17E731D-08DB-B296-CB80-04E4CA1ED6E8}"/>
                  </a:ext>
                </a:extLst>
              </p:cNvPr>
              <p:cNvSpPr/>
              <p:nvPr/>
            </p:nvSpPr>
            <p:spPr>
              <a:xfrm rot="-2700000">
                <a:off x="487778" y="5620443"/>
                <a:ext cx="327629" cy="97223"/>
              </a:xfrm>
              <a:custGeom>
                <a:avLst/>
                <a:gdLst>
                  <a:gd name="connsiteX0" fmla="*/ 0 w 327629"/>
                  <a:gd name="connsiteY0" fmla="*/ 0 h 97223"/>
                  <a:gd name="connsiteX1" fmla="*/ 327630 w 327629"/>
                  <a:gd name="connsiteY1" fmla="*/ 0 h 97223"/>
                  <a:gd name="connsiteX2" fmla="*/ 327630 w 327629"/>
                  <a:gd name="connsiteY2" fmla="*/ 97223 h 97223"/>
                  <a:gd name="connsiteX3" fmla="*/ 0 w 327629"/>
                  <a:gd name="connsiteY3" fmla="*/ 97223 h 97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9722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97223"/>
                    </a:lnTo>
                    <a:lnTo>
                      <a:pt x="0" y="97223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2F37AC0-B22D-0E58-F1E2-C6442F0C4614}"/>
                  </a:ext>
                </a:extLst>
              </p:cNvPr>
              <p:cNvSpPr/>
              <p:nvPr/>
            </p:nvSpPr>
            <p:spPr>
              <a:xfrm rot="-2700000">
                <a:off x="496799" y="5706329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CAB3C1D-8D83-BD82-E45C-9D65144C07E5}"/>
                  </a:ext>
                </a:extLst>
              </p:cNvPr>
              <p:cNvSpPr/>
              <p:nvPr/>
            </p:nvSpPr>
            <p:spPr>
              <a:xfrm rot="-2700000">
                <a:off x="585071" y="5712835"/>
                <a:ext cx="327629" cy="61053"/>
              </a:xfrm>
              <a:custGeom>
                <a:avLst/>
                <a:gdLst>
                  <a:gd name="connsiteX0" fmla="*/ 0 w 327629"/>
                  <a:gd name="connsiteY0" fmla="*/ 0 h 61053"/>
                  <a:gd name="connsiteX1" fmla="*/ 327630 w 327629"/>
                  <a:gd name="connsiteY1" fmla="*/ 0 h 61053"/>
                  <a:gd name="connsiteX2" fmla="*/ 327630 w 327629"/>
                  <a:gd name="connsiteY2" fmla="*/ 61054 h 61053"/>
                  <a:gd name="connsiteX3" fmla="*/ 0 w 327629"/>
                  <a:gd name="connsiteY3" fmla="*/ 61054 h 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629" h="61053">
                    <a:moveTo>
                      <a:pt x="0" y="0"/>
                    </a:moveTo>
                    <a:lnTo>
                      <a:pt x="327630" y="0"/>
                    </a:lnTo>
                    <a:lnTo>
                      <a:pt x="327630" y="61054"/>
                    </a:lnTo>
                    <a:lnTo>
                      <a:pt x="0" y="6105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DDAA7FB-8922-132E-BD5A-698E5C370423}"/>
                  </a:ext>
                </a:extLst>
              </p:cNvPr>
              <p:cNvSpPr/>
              <p:nvPr/>
            </p:nvSpPr>
            <p:spPr>
              <a:xfrm rot="-2700000">
                <a:off x="734220" y="5682834"/>
                <a:ext cx="281366" cy="43810"/>
              </a:xfrm>
              <a:custGeom>
                <a:avLst/>
                <a:gdLst>
                  <a:gd name="connsiteX0" fmla="*/ 0 w 281366"/>
                  <a:gd name="connsiteY0" fmla="*/ 0 h 43810"/>
                  <a:gd name="connsiteX1" fmla="*/ 281366 w 281366"/>
                  <a:gd name="connsiteY1" fmla="*/ 0 h 43810"/>
                  <a:gd name="connsiteX2" fmla="*/ 281366 w 281366"/>
                  <a:gd name="connsiteY2" fmla="*/ 43810 h 43810"/>
                  <a:gd name="connsiteX3" fmla="*/ 0 w 281366"/>
                  <a:gd name="connsiteY3" fmla="*/ 43810 h 43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366" h="43810">
                    <a:moveTo>
                      <a:pt x="0" y="0"/>
                    </a:moveTo>
                    <a:lnTo>
                      <a:pt x="281366" y="0"/>
                    </a:lnTo>
                    <a:lnTo>
                      <a:pt x="281366" y="43810"/>
                    </a:lnTo>
                    <a:lnTo>
                      <a:pt x="0" y="4381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50000">
                    <a:srgbClr val="DDF2F8">
                      <a:alpha val="49804"/>
                    </a:srgbClr>
                  </a:gs>
                  <a:gs pos="100000">
                    <a:srgbClr val="BBE5F2">
                      <a:alpha val="0"/>
                    </a:srgbClr>
                  </a:gs>
                </a:gsLst>
                <a:lin ang="10800000" scaled="1"/>
              </a:gra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99DF7F1-2F55-E7F6-65F8-406A46407107}"/>
                  </a:ext>
                </a:extLst>
              </p:cNvPr>
              <p:cNvSpPr/>
              <p:nvPr/>
            </p:nvSpPr>
            <p:spPr>
              <a:xfrm>
                <a:off x="993078" y="5267533"/>
                <a:ext cx="173700" cy="191110"/>
              </a:xfrm>
              <a:custGeom>
                <a:avLst/>
                <a:gdLst>
                  <a:gd name="connsiteX0" fmla="*/ 31072 w 173700"/>
                  <a:gd name="connsiteY0" fmla="*/ 65589 h 191110"/>
                  <a:gd name="connsiteX1" fmla="*/ 163063 w 173700"/>
                  <a:gd name="connsiteY1" fmla="*/ 6358 h 191110"/>
                  <a:gd name="connsiteX2" fmla="*/ 127384 w 173700"/>
                  <a:gd name="connsiteY2" fmla="*/ 146550 h 191110"/>
                  <a:gd name="connsiteX3" fmla="*/ 16352 w 173700"/>
                  <a:gd name="connsiteY3" fmla="*/ 180897 h 191110"/>
                  <a:gd name="connsiteX4" fmla="*/ 31142 w 173700"/>
                  <a:gd name="connsiteY4" fmla="*/ 65659 h 191110"/>
                  <a:gd name="connsiteX5" fmla="*/ 31142 w 173700"/>
                  <a:gd name="connsiteY5" fmla="*/ 65659 h 191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700" h="191110">
                    <a:moveTo>
                      <a:pt x="31072" y="65589"/>
                    </a:moveTo>
                    <a:cubicBezTo>
                      <a:pt x="65840" y="24372"/>
                      <a:pt x="136426" y="-15933"/>
                      <a:pt x="163063" y="6358"/>
                    </a:cubicBezTo>
                    <a:cubicBezTo>
                      <a:pt x="189700" y="28718"/>
                      <a:pt x="162012" y="105123"/>
                      <a:pt x="127384" y="146550"/>
                    </a:cubicBezTo>
                    <a:cubicBezTo>
                      <a:pt x="92616" y="187767"/>
                      <a:pt x="42918" y="203188"/>
                      <a:pt x="16352" y="180897"/>
                    </a:cubicBezTo>
                    <a:cubicBezTo>
                      <a:pt x="-10285" y="158536"/>
                      <a:pt x="-3696" y="106876"/>
                      <a:pt x="31142" y="65659"/>
                    </a:cubicBezTo>
                    <a:lnTo>
                      <a:pt x="31142" y="65659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B6D1A5D-E957-35D4-60DF-0032AA6FF444}"/>
                  </a:ext>
                </a:extLst>
              </p:cNvPr>
              <p:cNvSpPr/>
              <p:nvPr/>
            </p:nvSpPr>
            <p:spPr>
              <a:xfrm>
                <a:off x="987083" y="5261660"/>
                <a:ext cx="185447" cy="202735"/>
              </a:xfrm>
              <a:custGeom>
                <a:avLst/>
                <a:gdLst>
                  <a:gd name="connsiteX0" fmla="*/ 108705 w 185447"/>
                  <a:gd name="connsiteY0" fmla="*/ 23236 h 202735"/>
                  <a:gd name="connsiteX1" fmla="*/ 41553 w 185447"/>
                  <a:gd name="connsiteY1" fmla="*/ 75247 h 202735"/>
                  <a:gd name="connsiteX2" fmla="*/ 12463 w 185447"/>
                  <a:gd name="connsiteY2" fmla="*/ 136932 h 202735"/>
                  <a:gd name="connsiteX3" fmla="*/ 26062 w 185447"/>
                  <a:gd name="connsiteY3" fmla="*/ 182284 h 202735"/>
                  <a:gd name="connsiteX4" fmla="*/ 73026 w 185447"/>
                  <a:gd name="connsiteY4" fmla="*/ 187822 h 202735"/>
                  <a:gd name="connsiteX5" fmla="*/ 128823 w 185447"/>
                  <a:gd name="connsiteY5" fmla="*/ 148638 h 202735"/>
                  <a:gd name="connsiteX6" fmla="*/ 168567 w 185447"/>
                  <a:gd name="connsiteY6" fmla="*/ 73565 h 202735"/>
                  <a:gd name="connsiteX7" fmla="*/ 173684 w 185447"/>
                  <a:gd name="connsiteY7" fmla="*/ 38096 h 202735"/>
                  <a:gd name="connsiteX8" fmla="*/ 165273 w 185447"/>
                  <a:gd name="connsiteY8" fmla="*/ 16717 h 202735"/>
                  <a:gd name="connsiteX9" fmla="*/ 142772 w 185447"/>
                  <a:gd name="connsiteY9" fmla="*/ 12160 h 202735"/>
                  <a:gd name="connsiteX10" fmla="*/ 108705 w 185447"/>
                  <a:gd name="connsiteY10" fmla="*/ 23306 h 202735"/>
                  <a:gd name="connsiteX11" fmla="*/ 108705 w 185447"/>
                  <a:gd name="connsiteY11" fmla="*/ 23306 h 202735"/>
                  <a:gd name="connsiteX12" fmla="*/ 141370 w 185447"/>
                  <a:gd name="connsiteY12" fmla="*/ 454 h 202735"/>
                  <a:gd name="connsiteX13" fmla="*/ 172703 w 185447"/>
                  <a:gd name="connsiteY13" fmla="*/ 7744 h 202735"/>
                  <a:gd name="connsiteX14" fmla="*/ 172703 w 185447"/>
                  <a:gd name="connsiteY14" fmla="*/ 7744 h 202735"/>
                  <a:gd name="connsiteX15" fmla="*/ 185320 w 185447"/>
                  <a:gd name="connsiteY15" fmla="*/ 37395 h 202735"/>
                  <a:gd name="connsiteX16" fmla="*/ 179713 w 185447"/>
                  <a:gd name="connsiteY16" fmla="*/ 76789 h 202735"/>
                  <a:gd name="connsiteX17" fmla="*/ 137725 w 185447"/>
                  <a:gd name="connsiteY17" fmla="*/ 156068 h 202735"/>
                  <a:gd name="connsiteX18" fmla="*/ 137725 w 185447"/>
                  <a:gd name="connsiteY18" fmla="*/ 156068 h 202735"/>
                  <a:gd name="connsiteX19" fmla="*/ 76391 w 185447"/>
                  <a:gd name="connsiteY19" fmla="*/ 198897 h 202735"/>
                  <a:gd name="connsiteX20" fmla="*/ 18421 w 185447"/>
                  <a:gd name="connsiteY20" fmla="*/ 191186 h 202735"/>
                  <a:gd name="connsiteX21" fmla="*/ 18421 w 185447"/>
                  <a:gd name="connsiteY21" fmla="*/ 191186 h 202735"/>
                  <a:gd name="connsiteX22" fmla="*/ 757 w 185447"/>
                  <a:gd name="connsiteY22" fmla="*/ 135390 h 202735"/>
                  <a:gd name="connsiteX23" fmla="*/ 32511 w 185447"/>
                  <a:gd name="connsiteY23" fmla="*/ 67677 h 202735"/>
                  <a:gd name="connsiteX24" fmla="*/ 103448 w 185447"/>
                  <a:gd name="connsiteY24" fmla="*/ 12721 h 202735"/>
                  <a:gd name="connsiteX25" fmla="*/ 141300 w 185447"/>
                  <a:gd name="connsiteY25" fmla="*/ 384 h 202735"/>
                  <a:gd name="connsiteX26" fmla="*/ 141300 w 185447"/>
                  <a:gd name="connsiteY26" fmla="*/ 525 h 20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5447" h="202735">
                    <a:moveTo>
                      <a:pt x="108705" y="23236"/>
                    </a:moveTo>
                    <a:cubicBezTo>
                      <a:pt x="84101" y="35362"/>
                      <a:pt x="58446" y="55200"/>
                      <a:pt x="41553" y="75247"/>
                    </a:cubicBezTo>
                    <a:cubicBezTo>
                      <a:pt x="24800" y="95154"/>
                      <a:pt x="14986" y="117375"/>
                      <a:pt x="12463" y="136932"/>
                    </a:cubicBezTo>
                    <a:cubicBezTo>
                      <a:pt x="9940" y="156559"/>
                      <a:pt x="14776" y="172821"/>
                      <a:pt x="26062" y="182284"/>
                    </a:cubicBezTo>
                    <a:cubicBezTo>
                      <a:pt x="37347" y="191677"/>
                      <a:pt x="54100" y="193640"/>
                      <a:pt x="73026" y="187822"/>
                    </a:cubicBezTo>
                    <a:cubicBezTo>
                      <a:pt x="91882" y="182004"/>
                      <a:pt x="112070" y="168545"/>
                      <a:pt x="128823" y="148638"/>
                    </a:cubicBezTo>
                    <a:cubicBezTo>
                      <a:pt x="145576" y="128590"/>
                      <a:pt x="160787" y="99851"/>
                      <a:pt x="168567" y="73565"/>
                    </a:cubicBezTo>
                    <a:cubicBezTo>
                      <a:pt x="172423" y="60387"/>
                      <a:pt x="174315" y="48190"/>
                      <a:pt x="173684" y="38096"/>
                    </a:cubicBezTo>
                    <a:cubicBezTo>
                      <a:pt x="173124" y="27932"/>
                      <a:pt x="170180" y="20922"/>
                      <a:pt x="165273" y="16717"/>
                    </a:cubicBezTo>
                    <a:cubicBezTo>
                      <a:pt x="160366" y="12581"/>
                      <a:pt x="152796" y="10899"/>
                      <a:pt x="142772" y="12160"/>
                    </a:cubicBezTo>
                    <a:cubicBezTo>
                      <a:pt x="132748" y="13352"/>
                      <a:pt x="120972" y="17278"/>
                      <a:pt x="108705" y="23306"/>
                    </a:cubicBezTo>
                    <a:lnTo>
                      <a:pt x="108705" y="23306"/>
                    </a:lnTo>
                    <a:close/>
                    <a:moveTo>
                      <a:pt x="141370" y="454"/>
                    </a:moveTo>
                    <a:cubicBezTo>
                      <a:pt x="153076" y="-948"/>
                      <a:pt x="164362" y="735"/>
                      <a:pt x="172703" y="7744"/>
                    </a:cubicBezTo>
                    <a:lnTo>
                      <a:pt x="172703" y="7744"/>
                    </a:lnTo>
                    <a:cubicBezTo>
                      <a:pt x="181045" y="14824"/>
                      <a:pt x="184690" y="25619"/>
                      <a:pt x="185320" y="37395"/>
                    </a:cubicBezTo>
                    <a:cubicBezTo>
                      <a:pt x="186021" y="49241"/>
                      <a:pt x="183778" y="62840"/>
                      <a:pt x="179713" y="76789"/>
                    </a:cubicBezTo>
                    <a:cubicBezTo>
                      <a:pt x="171582" y="104617"/>
                      <a:pt x="155600" y="134759"/>
                      <a:pt x="137725" y="156068"/>
                    </a:cubicBezTo>
                    <a:lnTo>
                      <a:pt x="137725" y="156068"/>
                    </a:lnTo>
                    <a:cubicBezTo>
                      <a:pt x="119710" y="177447"/>
                      <a:pt x="97630" y="192308"/>
                      <a:pt x="76391" y="198897"/>
                    </a:cubicBezTo>
                    <a:cubicBezTo>
                      <a:pt x="55152" y="205486"/>
                      <a:pt x="33772" y="204014"/>
                      <a:pt x="18421" y="191186"/>
                    </a:cubicBezTo>
                    <a:lnTo>
                      <a:pt x="18421" y="191186"/>
                    </a:lnTo>
                    <a:cubicBezTo>
                      <a:pt x="3070" y="178289"/>
                      <a:pt x="-2117" y="157470"/>
                      <a:pt x="757" y="135390"/>
                    </a:cubicBezTo>
                    <a:cubicBezTo>
                      <a:pt x="3561" y="113239"/>
                      <a:pt x="14496" y="89056"/>
                      <a:pt x="32511" y="67677"/>
                    </a:cubicBezTo>
                    <a:cubicBezTo>
                      <a:pt x="50455" y="46367"/>
                      <a:pt x="77442" y="25549"/>
                      <a:pt x="103448" y="12721"/>
                    </a:cubicBezTo>
                    <a:cubicBezTo>
                      <a:pt x="116486" y="6342"/>
                      <a:pt x="129524" y="1856"/>
                      <a:pt x="141300" y="384"/>
                    </a:cubicBezTo>
                    <a:lnTo>
                      <a:pt x="141300" y="525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9980F23-6771-75EA-2851-3A13773BEC25}"/>
                  </a:ext>
                </a:extLst>
              </p:cNvPr>
              <p:cNvSpPr/>
              <p:nvPr/>
            </p:nvSpPr>
            <p:spPr>
              <a:xfrm>
                <a:off x="744116" y="5723628"/>
                <a:ext cx="91545" cy="38713"/>
              </a:xfrm>
              <a:custGeom>
                <a:avLst/>
                <a:gdLst>
                  <a:gd name="connsiteX0" fmla="*/ 0 w 91545"/>
                  <a:gd name="connsiteY0" fmla="*/ 6309 h 38713"/>
                  <a:gd name="connsiteX1" fmla="*/ 13739 w 91545"/>
                  <a:gd name="connsiteY1" fmla="*/ 35118 h 38713"/>
                  <a:gd name="connsiteX2" fmla="*/ 91546 w 91545"/>
                  <a:gd name="connsiteY2" fmla="*/ 0 h 38713"/>
                  <a:gd name="connsiteX3" fmla="*/ 29090 w 91545"/>
                  <a:gd name="connsiteY3" fmla="*/ 7991 h 38713"/>
                  <a:gd name="connsiteX4" fmla="*/ 0 w 91545"/>
                  <a:gd name="connsiteY4" fmla="*/ 6239 h 38713"/>
                  <a:gd name="connsiteX5" fmla="*/ 0 w 91545"/>
                  <a:gd name="connsiteY5" fmla="*/ 6239 h 3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545" h="38713">
                    <a:moveTo>
                      <a:pt x="0" y="6309"/>
                    </a:moveTo>
                    <a:cubicBezTo>
                      <a:pt x="1051" y="19206"/>
                      <a:pt x="5257" y="29861"/>
                      <a:pt x="13739" y="35118"/>
                    </a:cubicBezTo>
                    <a:cubicBezTo>
                      <a:pt x="33646" y="47595"/>
                      <a:pt x="70517" y="25585"/>
                      <a:pt x="91546" y="0"/>
                    </a:cubicBezTo>
                    <a:cubicBezTo>
                      <a:pt x="72620" y="5117"/>
                      <a:pt x="51451" y="7991"/>
                      <a:pt x="29090" y="7991"/>
                    </a:cubicBezTo>
                    <a:cubicBezTo>
                      <a:pt x="19136" y="7851"/>
                      <a:pt x="9393" y="7220"/>
                      <a:pt x="0" y="6239"/>
                    </a:cubicBezTo>
                    <a:lnTo>
                      <a:pt x="0" y="6239"/>
                    </a:ln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49E11FD-8ABF-D857-0AB0-33D976F5113D}"/>
                  </a:ext>
                </a:extLst>
              </p:cNvPr>
              <p:cNvSpPr/>
              <p:nvPr/>
            </p:nvSpPr>
            <p:spPr>
              <a:xfrm>
                <a:off x="636629" y="5689912"/>
                <a:ext cx="99355" cy="82991"/>
              </a:xfrm>
              <a:custGeom>
                <a:avLst/>
                <a:gdLst>
                  <a:gd name="connsiteX0" fmla="*/ 10964 w 99355"/>
                  <a:gd name="connsiteY0" fmla="*/ 0 h 82991"/>
                  <a:gd name="connsiteX1" fmla="*/ 12156 w 99355"/>
                  <a:gd name="connsiteY1" fmla="*/ 78578 h 82991"/>
                  <a:gd name="connsiteX2" fmla="*/ 99356 w 99355"/>
                  <a:gd name="connsiteY2" fmla="*/ 38903 h 82991"/>
                  <a:gd name="connsiteX3" fmla="*/ 11034 w 99355"/>
                  <a:gd name="connsiteY3" fmla="*/ 0 h 8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355" h="82991">
                    <a:moveTo>
                      <a:pt x="10964" y="0"/>
                    </a:moveTo>
                    <a:cubicBezTo>
                      <a:pt x="-1934" y="28810"/>
                      <a:pt x="-5719" y="66171"/>
                      <a:pt x="12156" y="78578"/>
                    </a:cubicBezTo>
                    <a:cubicBezTo>
                      <a:pt x="33675" y="93789"/>
                      <a:pt x="78887" y="67012"/>
                      <a:pt x="99356" y="38903"/>
                    </a:cubicBezTo>
                    <a:cubicBezTo>
                      <a:pt x="61153" y="33226"/>
                      <a:pt x="29470" y="18996"/>
                      <a:pt x="11034" y="0"/>
                    </a:cubicBezTo>
                    <a:close/>
                  </a:path>
                </a:pathLst>
              </a:custGeom>
              <a:solidFill>
                <a:srgbClr val="F15B2C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4B3D8A6-E668-FB0A-FC2A-4154528F7F9E}"/>
                  </a:ext>
                </a:extLst>
              </p:cNvPr>
              <p:cNvSpPr/>
              <p:nvPr/>
            </p:nvSpPr>
            <p:spPr>
              <a:xfrm>
                <a:off x="743692" y="5628092"/>
                <a:ext cx="111349" cy="103457"/>
              </a:xfrm>
              <a:custGeom>
                <a:avLst/>
                <a:gdLst>
                  <a:gd name="connsiteX0" fmla="*/ 91830 w 111349"/>
                  <a:gd name="connsiteY0" fmla="*/ 5813 h 103457"/>
                  <a:gd name="connsiteX1" fmla="*/ 17387 w 111349"/>
                  <a:gd name="connsiteY1" fmla="*/ 33782 h 103457"/>
                  <a:gd name="connsiteX2" fmla="*/ 7013 w 111349"/>
                  <a:gd name="connsiteY2" fmla="*/ 56142 h 103457"/>
                  <a:gd name="connsiteX3" fmla="*/ 424 w 111349"/>
                  <a:gd name="connsiteY3" fmla="*/ 86424 h 103457"/>
                  <a:gd name="connsiteX4" fmla="*/ 284 w 111349"/>
                  <a:gd name="connsiteY4" fmla="*/ 101915 h 103457"/>
                  <a:gd name="connsiteX5" fmla="*/ 29374 w 111349"/>
                  <a:gd name="connsiteY5" fmla="*/ 103457 h 103457"/>
                  <a:gd name="connsiteX6" fmla="*/ 91830 w 111349"/>
                  <a:gd name="connsiteY6" fmla="*/ 95396 h 103457"/>
                  <a:gd name="connsiteX7" fmla="*/ 99400 w 111349"/>
                  <a:gd name="connsiteY7" fmla="*/ 84882 h 103457"/>
                  <a:gd name="connsiteX8" fmla="*/ 91830 w 111349"/>
                  <a:gd name="connsiteY8" fmla="*/ 5743 h 103457"/>
                  <a:gd name="connsiteX9" fmla="*/ 91830 w 111349"/>
                  <a:gd name="connsiteY9" fmla="*/ 5883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349" h="103457">
                    <a:moveTo>
                      <a:pt x="91830" y="5813"/>
                    </a:moveTo>
                    <a:cubicBezTo>
                      <a:pt x="69188" y="-8346"/>
                      <a:pt x="35823" y="4271"/>
                      <a:pt x="17387" y="33782"/>
                    </a:cubicBezTo>
                    <a:cubicBezTo>
                      <a:pt x="13252" y="40371"/>
                      <a:pt x="9817" y="47941"/>
                      <a:pt x="7013" y="56142"/>
                    </a:cubicBezTo>
                    <a:cubicBezTo>
                      <a:pt x="7294" y="65956"/>
                      <a:pt x="5120" y="76330"/>
                      <a:pt x="424" y="86424"/>
                    </a:cubicBezTo>
                    <a:cubicBezTo>
                      <a:pt x="3" y="91821"/>
                      <a:pt x="-207" y="96938"/>
                      <a:pt x="284" y="101915"/>
                    </a:cubicBezTo>
                    <a:cubicBezTo>
                      <a:pt x="9677" y="102967"/>
                      <a:pt x="19490" y="103457"/>
                      <a:pt x="29374" y="103457"/>
                    </a:cubicBezTo>
                    <a:cubicBezTo>
                      <a:pt x="51735" y="103457"/>
                      <a:pt x="72974" y="100513"/>
                      <a:pt x="91830" y="95396"/>
                    </a:cubicBezTo>
                    <a:cubicBezTo>
                      <a:pt x="94774" y="91891"/>
                      <a:pt x="97227" y="88316"/>
                      <a:pt x="99400" y="84882"/>
                    </a:cubicBezTo>
                    <a:cubicBezTo>
                      <a:pt x="117975" y="55301"/>
                      <a:pt x="114471" y="19973"/>
                      <a:pt x="91830" y="5743"/>
                    </a:cubicBezTo>
                    <a:lnTo>
                      <a:pt x="91830" y="5883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7F80F0F-3C38-145B-4714-1D1DFED76B76}"/>
                  </a:ext>
                </a:extLst>
              </p:cNvPr>
              <p:cNvSpPr/>
              <p:nvPr/>
            </p:nvSpPr>
            <p:spPr>
              <a:xfrm>
                <a:off x="647593" y="5641361"/>
                <a:ext cx="103251" cy="87524"/>
              </a:xfrm>
              <a:custGeom>
                <a:avLst/>
                <a:gdLst>
                  <a:gd name="connsiteX0" fmla="*/ 96663 w 103251"/>
                  <a:gd name="connsiteY0" fmla="*/ 73154 h 87524"/>
                  <a:gd name="connsiteX1" fmla="*/ 103252 w 103251"/>
                  <a:gd name="connsiteY1" fmla="*/ 42873 h 87524"/>
                  <a:gd name="connsiteX2" fmla="*/ 86008 w 103251"/>
                  <a:gd name="connsiteY2" fmla="*/ 7054 h 87524"/>
                  <a:gd name="connsiteX3" fmla="*/ 10094 w 103251"/>
                  <a:gd name="connsiteY3" fmla="*/ 30746 h 87524"/>
                  <a:gd name="connsiteX4" fmla="*/ 0 w 103251"/>
                  <a:gd name="connsiteY4" fmla="*/ 48621 h 87524"/>
                  <a:gd name="connsiteX5" fmla="*/ 88321 w 103251"/>
                  <a:gd name="connsiteY5" fmla="*/ 87524 h 87524"/>
                  <a:gd name="connsiteX6" fmla="*/ 89092 w 103251"/>
                  <a:gd name="connsiteY6" fmla="*/ 86473 h 87524"/>
                  <a:gd name="connsiteX7" fmla="*/ 96663 w 103251"/>
                  <a:gd name="connsiteY7" fmla="*/ 73154 h 87524"/>
                  <a:gd name="connsiteX8" fmla="*/ 96663 w 103251"/>
                  <a:gd name="connsiteY8" fmla="*/ 73154 h 87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251" h="87524">
                    <a:moveTo>
                      <a:pt x="96663" y="73154"/>
                    </a:moveTo>
                    <a:cubicBezTo>
                      <a:pt x="97574" y="63201"/>
                      <a:pt x="99887" y="52686"/>
                      <a:pt x="103252" y="42873"/>
                    </a:cubicBezTo>
                    <a:cubicBezTo>
                      <a:pt x="102971" y="28082"/>
                      <a:pt x="97083" y="14904"/>
                      <a:pt x="86008" y="7054"/>
                    </a:cubicBezTo>
                    <a:cubicBezTo>
                      <a:pt x="64208" y="-8298"/>
                      <a:pt x="30282" y="2217"/>
                      <a:pt x="10094" y="30746"/>
                    </a:cubicBezTo>
                    <a:cubicBezTo>
                      <a:pt x="6449" y="36003"/>
                      <a:pt x="2874" y="42172"/>
                      <a:pt x="0" y="48621"/>
                    </a:cubicBezTo>
                    <a:cubicBezTo>
                      <a:pt x="18435" y="67547"/>
                      <a:pt x="50189" y="81846"/>
                      <a:pt x="88321" y="87524"/>
                    </a:cubicBezTo>
                    <a:cubicBezTo>
                      <a:pt x="88602" y="87244"/>
                      <a:pt x="88952" y="86753"/>
                      <a:pt x="89092" y="86473"/>
                    </a:cubicBezTo>
                    <a:cubicBezTo>
                      <a:pt x="92177" y="82197"/>
                      <a:pt x="94630" y="77711"/>
                      <a:pt x="96663" y="73154"/>
                    </a:cubicBezTo>
                    <a:lnTo>
                      <a:pt x="96663" y="73154"/>
                    </a:lnTo>
                    <a:close/>
                  </a:path>
                </a:pathLst>
              </a:custGeom>
              <a:solidFill>
                <a:srgbClr val="D04427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886E6C6-4D6C-0789-27FA-B11D3713BE6D}"/>
                  </a:ext>
                </a:extLst>
              </p:cNvPr>
              <p:cNvSpPr/>
              <p:nvPr/>
            </p:nvSpPr>
            <p:spPr>
              <a:xfrm>
                <a:off x="738018" y="5622280"/>
                <a:ext cx="122957" cy="145954"/>
              </a:xfrm>
              <a:custGeom>
                <a:avLst/>
                <a:gdLst>
                  <a:gd name="connsiteX0" fmla="*/ 60913 w 122957"/>
                  <a:gd name="connsiteY0" fmla="*/ 14779 h 145954"/>
                  <a:gd name="connsiteX1" fmla="*/ 28178 w 122957"/>
                  <a:gd name="connsiteY1" fmla="*/ 42818 h 145954"/>
                  <a:gd name="connsiteX2" fmla="*/ 11916 w 122957"/>
                  <a:gd name="connsiteY2" fmla="*/ 94339 h 145954"/>
                  <a:gd name="connsiteX3" fmla="*/ 13738 w 122957"/>
                  <a:gd name="connsiteY3" fmla="*/ 117961 h 145954"/>
                  <a:gd name="connsiteX4" fmla="*/ 22851 w 122957"/>
                  <a:gd name="connsiteY4" fmla="*/ 131560 h 145954"/>
                  <a:gd name="connsiteX5" fmla="*/ 39113 w 122957"/>
                  <a:gd name="connsiteY5" fmla="*/ 133663 h 145954"/>
                  <a:gd name="connsiteX6" fmla="*/ 61193 w 122957"/>
                  <a:gd name="connsiteY6" fmla="*/ 124901 h 145954"/>
                  <a:gd name="connsiteX7" fmla="*/ 100307 w 122957"/>
                  <a:gd name="connsiteY7" fmla="*/ 87609 h 145954"/>
                  <a:gd name="connsiteX8" fmla="*/ 94559 w 122957"/>
                  <a:gd name="connsiteY8" fmla="*/ 16672 h 145954"/>
                  <a:gd name="connsiteX9" fmla="*/ 60843 w 122957"/>
                  <a:gd name="connsiteY9" fmla="*/ 14779 h 145954"/>
                  <a:gd name="connsiteX10" fmla="*/ 60843 w 122957"/>
                  <a:gd name="connsiteY10" fmla="*/ 14779 h 145954"/>
                  <a:gd name="connsiteX11" fmla="*/ 56777 w 122957"/>
                  <a:gd name="connsiteY11" fmla="*/ 3774 h 145954"/>
                  <a:gd name="connsiteX12" fmla="*/ 100728 w 122957"/>
                  <a:gd name="connsiteY12" fmla="*/ 6718 h 145954"/>
                  <a:gd name="connsiteX13" fmla="*/ 110191 w 122957"/>
                  <a:gd name="connsiteY13" fmla="*/ 93778 h 145954"/>
                  <a:gd name="connsiteX14" fmla="*/ 67081 w 122957"/>
                  <a:gd name="connsiteY14" fmla="*/ 134995 h 145954"/>
                  <a:gd name="connsiteX15" fmla="*/ 41146 w 122957"/>
                  <a:gd name="connsiteY15" fmla="*/ 145229 h 145954"/>
                  <a:gd name="connsiteX16" fmla="*/ 16752 w 122957"/>
                  <a:gd name="connsiteY16" fmla="*/ 141513 h 145954"/>
                  <a:gd name="connsiteX17" fmla="*/ 16752 w 122957"/>
                  <a:gd name="connsiteY17" fmla="*/ 141513 h 145954"/>
                  <a:gd name="connsiteX18" fmla="*/ 2593 w 122957"/>
                  <a:gd name="connsiteY18" fmla="*/ 121256 h 145954"/>
                  <a:gd name="connsiteX19" fmla="*/ 280 w 122957"/>
                  <a:gd name="connsiteY19" fmla="*/ 93427 h 145954"/>
                  <a:gd name="connsiteX20" fmla="*/ 18224 w 122957"/>
                  <a:gd name="connsiteY20" fmla="*/ 36579 h 145954"/>
                  <a:gd name="connsiteX21" fmla="*/ 56777 w 122957"/>
                  <a:gd name="connsiteY21" fmla="*/ 3844 h 145954"/>
                  <a:gd name="connsiteX22" fmla="*/ 56777 w 122957"/>
                  <a:gd name="connsiteY22" fmla="*/ 3844 h 14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2957" h="145954">
                    <a:moveTo>
                      <a:pt x="60913" y="14779"/>
                    </a:moveTo>
                    <a:cubicBezTo>
                      <a:pt x="48716" y="19336"/>
                      <a:pt x="36800" y="29009"/>
                      <a:pt x="28178" y="42818"/>
                    </a:cubicBezTo>
                    <a:cubicBezTo>
                      <a:pt x="19486" y="56697"/>
                      <a:pt x="13248" y="76464"/>
                      <a:pt x="11916" y="94339"/>
                    </a:cubicBezTo>
                    <a:cubicBezTo>
                      <a:pt x="11215" y="103241"/>
                      <a:pt x="11916" y="111372"/>
                      <a:pt x="13738" y="117961"/>
                    </a:cubicBezTo>
                    <a:cubicBezTo>
                      <a:pt x="15631" y="124550"/>
                      <a:pt x="18785" y="129036"/>
                      <a:pt x="22851" y="131560"/>
                    </a:cubicBezTo>
                    <a:cubicBezTo>
                      <a:pt x="26916" y="134083"/>
                      <a:pt x="32384" y="134854"/>
                      <a:pt x="39113" y="133663"/>
                    </a:cubicBezTo>
                    <a:cubicBezTo>
                      <a:pt x="45842" y="132471"/>
                      <a:pt x="53413" y="129387"/>
                      <a:pt x="61193" y="124901"/>
                    </a:cubicBezTo>
                    <a:cubicBezTo>
                      <a:pt x="76685" y="115858"/>
                      <a:pt x="91685" y="101559"/>
                      <a:pt x="100307" y="87609"/>
                    </a:cubicBezTo>
                    <a:cubicBezTo>
                      <a:pt x="117831" y="59431"/>
                      <a:pt x="113415" y="28448"/>
                      <a:pt x="94559" y="16672"/>
                    </a:cubicBezTo>
                    <a:cubicBezTo>
                      <a:pt x="85096" y="10714"/>
                      <a:pt x="73040" y="10153"/>
                      <a:pt x="60843" y="14779"/>
                    </a:cubicBezTo>
                    <a:lnTo>
                      <a:pt x="60843" y="14779"/>
                    </a:lnTo>
                    <a:close/>
                    <a:moveTo>
                      <a:pt x="56777" y="3774"/>
                    </a:moveTo>
                    <a:cubicBezTo>
                      <a:pt x="71568" y="-1763"/>
                      <a:pt x="87550" y="-1553"/>
                      <a:pt x="100728" y="6718"/>
                    </a:cubicBezTo>
                    <a:cubicBezTo>
                      <a:pt x="127294" y="23331"/>
                      <a:pt x="129537" y="62795"/>
                      <a:pt x="110191" y="93778"/>
                    </a:cubicBezTo>
                    <a:cubicBezTo>
                      <a:pt x="100447" y="109409"/>
                      <a:pt x="84045" y="124971"/>
                      <a:pt x="67081" y="134995"/>
                    </a:cubicBezTo>
                    <a:cubicBezTo>
                      <a:pt x="58600" y="139971"/>
                      <a:pt x="49698" y="143686"/>
                      <a:pt x="41146" y="145229"/>
                    </a:cubicBezTo>
                    <a:cubicBezTo>
                      <a:pt x="32594" y="146771"/>
                      <a:pt x="24042" y="146000"/>
                      <a:pt x="16752" y="141513"/>
                    </a:cubicBezTo>
                    <a:lnTo>
                      <a:pt x="16752" y="141513"/>
                    </a:lnTo>
                    <a:cubicBezTo>
                      <a:pt x="9462" y="137027"/>
                      <a:pt x="5046" y="129527"/>
                      <a:pt x="2593" y="121256"/>
                    </a:cubicBezTo>
                    <a:cubicBezTo>
                      <a:pt x="140" y="112984"/>
                      <a:pt x="-421" y="103311"/>
                      <a:pt x="280" y="93427"/>
                    </a:cubicBezTo>
                    <a:cubicBezTo>
                      <a:pt x="1752" y="73871"/>
                      <a:pt x="8481" y="52211"/>
                      <a:pt x="18224" y="36579"/>
                    </a:cubicBezTo>
                    <a:cubicBezTo>
                      <a:pt x="28108" y="20808"/>
                      <a:pt x="41987" y="9382"/>
                      <a:pt x="56777" y="3844"/>
                    </a:cubicBezTo>
                    <a:lnTo>
                      <a:pt x="56777" y="384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96E8751-51F2-C420-D0A6-13B1D7BEEF95}"/>
                  </a:ext>
                </a:extLst>
              </p:cNvPr>
              <p:cNvSpPr/>
              <p:nvPr/>
            </p:nvSpPr>
            <p:spPr>
              <a:xfrm>
                <a:off x="630697" y="5635364"/>
                <a:ext cx="125938" cy="143395"/>
              </a:xfrm>
              <a:custGeom>
                <a:avLst/>
                <a:gdLst>
                  <a:gd name="connsiteX0" fmla="*/ 99540 w 125938"/>
                  <a:gd name="connsiteY0" fmla="*/ 17747 h 143395"/>
                  <a:gd name="connsiteX1" fmla="*/ 31757 w 125938"/>
                  <a:gd name="connsiteY1" fmla="*/ 40038 h 143395"/>
                  <a:gd name="connsiteX2" fmla="*/ 12550 w 125938"/>
                  <a:gd name="connsiteY2" fmla="*/ 90647 h 143395"/>
                  <a:gd name="connsiteX3" fmla="*/ 13111 w 125938"/>
                  <a:gd name="connsiteY3" fmla="*/ 114340 h 143395"/>
                  <a:gd name="connsiteX4" fmla="*/ 21383 w 125938"/>
                  <a:gd name="connsiteY4" fmla="*/ 128429 h 143395"/>
                  <a:gd name="connsiteX5" fmla="*/ 37505 w 125938"/>
                  <a:gd name="connsiteY5" fmla="*/ 131513 h 143395"/>
                  <a:gd name="connsiteX6" fmla="*/ 60006 w 125938"/>
                  <a:gd name="connsiteY6" fmla="*/ 124083 h 143395"/>
                  <a:gd name="connsiteX7" fmla="*/ 101152 w 125938"/>
                  <a:gd name="connsiteY7" fmla="*/ 89105 h 143395"/>
                  <a:gd name="connsiteX8" fmla="*/ 114260 w 125938"/>
                  <a:gd name="connsiteY8" fmla="*/ 48029 h 143395"/>
                  <a:gd name="connsiteX9" fmla="*/ 99540 w 125938"/>
                  <a:gd name="connsiteY9" fmla="*/ 17817 h 143395"/>
                  <a:gd name="connsiteX10" fmla="*/ 99540 w 125938"/>
                  <a:gd name="connsiteY10" fmla="*/ 17817 h 143395"/>
                  <a:gd name="connsiteX11" fmla="*/ 22154 w 125938"/>
                  <a:gd name="connsiteY11" fmla="*/ 33308 h 143395"/>
                  <a:gd name="connsiteX12" fmla="*/ 106199 w 125938"/>
                  <a:gd name="connsiteY12" fmla="*/ 8144 h 143395"/>
                  <a:gd name="connsiteX13" fmla="*/ 106199 w 125938"/>
                  <a:gd name="connsiteY13" fmla="*/ 8144 h 143395"/>
                  <a:gd name="connsiteX14" fmla="*/ 125896 w 125938"/>
                  <a:gd name="connsiteY14" fmla="*/ 47468 h 143395"/>
                  <a:gd name="connsiteX15" fmla="*/ 110685 w 125938"/>
                  <a:gd name="connsiteY15" fmla="*/ 95694 h 143395"/>
                  <a:gd name="connsiteX16" fmla="*/ 65263 w 125938"/>
                  <a:gd name="connsiteY16" fmla="*/ 134387 h 143395"/>
                  <a:gd name="connsiteX17" fmla="*/ 38766 w 125938"/>
                  <a:gd name="connsiteY17" fmla="*/ 143079 h 143395"/>
                  <a:gd name="connsiteX18" fmla="*/ 14583 w 125938"/>
                  <a:gd name="connsiteY18" fmla="*/ 137962 h 143395"/>
                  <a:gd name="connsiteX19" fmla="*/ 1615 w 125938"/>
                  <a:gd name="connsiteY19" fmla="*/ 116933 h 143395"/>
                  <a:gd name="connsiteX20" fmla="*/ 844 w 125938"/>
                  <a:gd name="connsiteY20" fmla="*/ 89035 h 143395"/>
                  <a:gd name="connsiteX21" fmla="*/ 22084 w 125938"/>
                  <a:gd name="connsiteY21" fmla="*/ 33238 h 143395"/>
                  <a:gd name="connsiteX22" fmla="*/ 22084 w 125938"/>
                  <a:gd name="connsiteY22" fmla="*/ 33238 h 1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5938" h="143395">
                    <a:moveTo>
                      <a:pt x="99540" y="17747"/>
                    </a:moveTo>
                    <a:cubicBezTo>
                      <a:pt x="81315" y="4990"/>
                      <a:pt x="50963" y="12910"/>
                      <a:pt x="31757" y="40038"/>
                    </a:cubicBezTo>
                    <a:cubicBezTo>
                      <a:pt x="22224" y="53426"/>
                      <a:pt x="14934" y="72843"/>
                      <a:pt x="12550" y="90647"/>
                    </a:cubicBezTo>
                    <a:cubicBezTo>
                      <a:pt x="11359" y="99549"/>
                      <a:pt x="11499" y="107681"/>
                      <a:pt x="13111" y="114340"/>
                    </a:cubicBezTo>
                    <a:cubicBezTo>
                      <a:pt x="14653" y="120999"/>
                      <a:pt x="17527" y="125695"/>
                      <a:pt x="21383" y="128429"/>
                    </a:cubicBezTo>
                    <a:cubicBezTo>
                      <a:pt x="25308" y="131163"/>
                      <a:pt x="30705" y="132284"/>
                      <a:pt x="37505" y="131513"/>
                    </a:cubicBezTo>
                    <a:cubicBezTo>
                      <a:pt x="44304" y="130742"/>
                      <a:pt x="52015" y="128149"/>
                      <a:pt x="60006" y="124083"/>
                    </a:cubicBezTo>
                    <a:cubicBezTo>
                      <a:pt x="75988" y="115952"/>
                      <a:pt x="91759" y="102493"/>
                      <a:pt x="101152" y="89105"/>
                    </a:cubicBezTo>
                    <a:cubicBezTo>
                      <a:pt x="110545" y="75787"/>
                      <a:pt x="114681" y="60996"/>
                      <a:pt x="114260" y="48029"/>
                    </a:cubicBezTo>
                    <a:cubicBezTo>
                      <a:pt x="113769" y="35061"/>
                      <a:pt x="108582" y="24196"/>
                      <a:pt x="99540" y="17817"/>
                    </a:cubicBezTo>
                    <a:lnTo>
                      <a:pt x="99540" y="17817"/>
                    </a:lnTo>
                    <a:close/>
                    <a:moveTo>
                      <a:pt x="22154" y="33308"/>
                    </a:moveTo>
                    <a:cubicBezTo>
                      <a:pt x="43323" y="3377"/>
                      <a:pt x="80544" y="-9801"/>
                      <a:pt x="106199" y="8144"/>
                    </a:cubicBezTo>
                    <a:lnTo>
                      <a:pt x="106199" y="8144"/>
                    </a:lnTo>
                    <a:cubicBezTo>
                      <a:pt x="118957" y="17116"/>
                      <a:pt x="125335" y="31696"/>
                      <a:pt x="125896" y="47468"/>
                    </a:cubicBezTo>
                    <a:cubicBezTo>
                      <a:pt x="126457" y="63240"/>
                      <a:pt x="121410" y="80483"/>
                      <a:pt x="110685" y="95694"/>
                    </a:cubicBezTo>
                    <a:cubicBezTo>
                      <a:pt x="100101" y="110835"/>
                      <a:pt x="82787" y="125485"/>
                      <a:pt x="65263" y="134387"/>
                    </a:cubicBezTo>
                    <a:cubicBezTo>
                      <a:pt x="56501" y="138873"/>
                      <a:pt x="47388" y="142028"/>
                      <a:pt x="38766" y="143079"/>
                    </a:cubicBezTo>
                    <a:cubicBezTo>
                      <a:pt x="30145" y="144061"/>
                      <a:pt x="21593" y="142869"/>
                      <a:pt x="14583" y="137962"/>
                    </a:cubicBezTo>
                    <a:cubicBezTo>
                      <a:pt x="7574" y="133055"/>
                      <a:pt x="3578" y="125345"/>
                      <a:pt x="1615" y="116933"/>
                    </a:cubicBezTo>
                    <a:cubicBezTo>
                      <a:pt x="-347" y="108522"/>
                      <a:pt x="-417" y="98849"/>
                      <a:pt x="844" y="89035"/>
                    </a:cubicBezTo>
                    <a:cubicBezTo>
                      <a:pt x="3368" y="69548"/>
                      <a:pt x="11359" y="48309"/>
                      <a:pt x="22084" y="33238"/>
                    </a:cubicBezTo>
                    <a:lnTo>
                      <a:pt x="22084" y="33238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AFD0FA0-21CB-E351-0347-FDE038B57A45}"/>
                  </a:ext>
                </a:extLst>
              </p:cNvPr>
              <p:cNvSpPr/>
              <p:nvPr/>
            </p:nvSpPr>
            <p:spPr>
              <a:xfrm>
                <a:off x="656123" y="5254091"/>
                <a:ext cx="421239" cy="470089"/>
              </a:xfrm>
              <a:custGeom>
                <a:avLst/>
                <a:gdLst>
                  <a:gd name="connsiteX0" fmla="*/ 387023 w 421239"/>
                  <a:gd name="connsiteY0" fmla="*/ 307965 h 470089"/>
                  <a:gd name="connsiteX1" fmla="*/ 53155 w 421239"/>
                  <a:gd name="connsiteY1" fmla="*/ 455237 h 470089"/>
                  <a:gd name="connsiteX2" fmla="*/ 70258 w 421239"/>
                  <a:gd name="connsiteY2" fmla="*/ 101321 h 470089"/>
                  <a:gd name="connsiteX3" fmla="*/ 337535 w 421239"/>
                  <a:gd name="connsiteY3" fmla="*/ 30664 h 470089"/>
                  <a:gd name="connsiteX4" fmla="*/ 386953 w 421239"/>
                  <a:gd name="connsiteY4" fmla="*/ 307895 h 470089"/>
                  <a:gd name="connsiteX5" fmla="*/ 386953 w 421239"/>
                  <a:gd name="connsiteY5" fmla="*/ 307895 h 470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1239" h="470089">
                    <a:moveTo>
                      <a:pt x="387023" y="307965"/>
                    </a:moveTo>
                    <a:cubicBezTo>
                      <a:pt x="321764" y="407151"/>
                      <a:pt x="145892" y="508931"/>
                      <a:pt x="53155" y="455237"/>
                    </a:cubicBezTo>
                    <a:cubicBezTo>
                      <a:pt x="-36358" y="399651"/>
                      <a:pt x="-539" y="204152"/>
                      <a:pt x="70258" y="101321"/>
                    </a:cubicBezTo>
                    <a:cubicBezTo>
                      <a:pt x="137691" y="803"/>
                      <a:pt x="254612" y="-29198"/>
                      <a:pt x="337535" y="30664"/>
                    </a:cubicBezTo>
                    <a:cubicBezTo>
                      <a:pt x="423824" y="88493"/>
                      <a:pt x="448778" y="210882"/>
                      <a:pt x="386953" y="307895"/>
                    </a:cubicBezTo>
                    <a:lnTo>
                      <a:pt x="386953" y="307895"/>
                    </a:lnTo>
                    <a:close/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2EB5E96E-BFEA-00CC-AC9E-0725735033DB}"/>
                  </a:ext>
                </a:extLst>
              </p:cNvPr>
              <p:cNvSpPr/>
              <p:nvPr/>
            </p:nvSpPr>
            <p:spPr>
              <a:xfrm>
                <a:off x="655994" y="5302349"/>
                <a:ext cx="361567" cy="422000"/>
              </a:xfrm>
              <a:custGeom>
                <a:avLst/>
                <a:gdLst>
                  <a:gd name="connsiteX0" fmla="*/ 86790 w 361567"/>
                  <a:gd name="connsiteY0" fmla="*/ 374805 h 422000"/>
                  <a:gd name="connsiteX1" fmla="*/ 101090 w 361567"/>
                  <a:gd name="connsiteY1" fmla="*/ 22641 h 422000"/>
                  <a:gd name="connsiteX2" fmla="*/ 118194 w 361567"/>
                  <a:gd name="connsiteY2" fmla="*/ 0 h 422000"/>
                  <a:gd name="connsiteX3" fmla="*/ 70318 w 361567"/>
                  <a:gd name="connsiteY3" fmla="*/ 53273 h 422000"/>
                  <a:gd name="connsiteX4" fmla="*/ 53214 w 361567"/>
                  <a:gd name="connsiteY4" fmla="*/ 407189 h 422000"/>
                  <a:gd name="connsiteX5" fmla="*/ 361568 w 361567"/>
                  <a:gd name="connsiteY5" fmla="*/ 292932 h 422000"/>
                  <a:gd name="connsiteX6" fmla="*/ 86650 w 361567"/>
                  <a:gd name="connsiteY6" fmla="*/ 374805 h 422000"/>
                  <a:gd name="connsiteX7" fmla="*/ 86650 w 361567"/>
                  <a:gd name="connsiteY7" fmla="*/ 374805 h 42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567" h="422000">
                    <a:moveTo>
                      <a:pt x="86790" y="374805"/>
                    </a:moveTo>
                    <a:cubicBezTo>
                      <a:pt x="-2442" y="318938"/>
                      <a:pt x="31695" y="124491"/>
                      <a:pt x="101090" y="22641"/>
                    </a:cubicBezTo>
                    <a:cubicBezTo>
                      <a:pt x="106487" y="14580"/>
                      <a:pt x="112165" y="7150"/>
                      <a:pt x="118194" y="0"/>
                    </a:cubicBezTo>
                    <a:cubicBezTo>
                      <a:pt x="100810" y="14650"/>
                      <a:pt x="84547" y="32455"/>
                      <a:pt x="70318" y="53273"/>
                    </a:cubicBezTo>
                    <a:cubicBezTo>
                      <a:pt x="-479" y="155964"/>
                      <a:pt x="-36439" y="351463"/>
                      <a:pt x="53214" y="407189"/>
                    </a:cubicBezTo>
                    <a:cubicBezTo>
                      <a:pt x="135437" y="454855"/>
                      <a:pt x="283761" y="379641"/>
                      <a:pt x="361568" y="292932"/>
                    </a:cubicBezTo>
                    <a:cubicBezTo>
                      <a:pt x="280957" y="364641"/>
                      <a:pt x="158499" y="417003"/>
                      <a:pt x="86650" y="374805"/>
                    </a:cubicBezTo>
                    <a:lnTo>
                      <a:pt x="86650" y="374805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1DBE1DEA-5B26-334E-9AB7-3D1700A8DF3F}"/>
                  </a:ext>
                </a:extLst>
              </p:cNvPr>
              <p:cNvSpPr/>
              <p:nvPr/>
            </p:nvSpPr>
            <p:spPr>
              <a:xfrm>
                <a:off x="650327" y="5248263"/>
                <a:ext cx="432958" cy="481804"/>
              </a:xfrm>
              <a:custGeom>
                <a:avLst/>
                <a:gdLst>
                  <a:gd name="connsiteX0" fmla="*/ 339897 w 432958"/>
                  <a:gd name="connsiteY0" fmla="*/ 41259 h 481804"/>
                  <a:gd name="connsiteX1" fmla="*/ 80891 w 432958"/>
                  <a:gd name="connsiteY1" fmla="*/ 110444 h 481804"/>
                  <a:gd name="connsiteX2" fmla="*/ 80891 w 432958"/>
                  <a:gd name="connsiteY2" fmla="*/ 110444 h 481804"/>
                  <a:gd name="connsiteX3" fmla="*/ 13248 w 432958"/>
                  <a:gd name="connsiteY3" fmla="*/ 302298 h 481804"/>
                  <a:gd name="connsiteX4" fmla="*/ 62035 w 432958"/>
                  <a:gd name="connsiteY4" fmla="*/ 455949 h 481804"/>
                  <a:gd name="connsiteX5" fmla="*/ 233701 w 432958"/>
                  <a:gd name="connsiteY5" fmla="*/ 439406 h 481804"/>
                  <a:gd name="connsiteX6" fmla="*/ 387983 w 432958"/>
                  <a:gd name="connsiteY6" fmla="*/ 310499 h 481804"/>
                  <a:gd name="connsiteX7" fmla="*/ 340177 w 432958"/>
                  <a:gd name="connsiteY7" fmla="*/ 41329 h 481804"/>
                  <a:gd name="connsiteX8" fmla="*/ 340177 w 432958"/>
                  <a:gd name="connsiteY8" fmla="*/ 41329 h 481804"/>
                  <a:gd name="connsiteX9" fmla="*/ 340177 w 432958"/>
                  <a:gd name="connsiteY9" fmla="*/ 41189 h 481804"/>
                  <a:gd name="connsiteX10" fmla="*/ 339967 w 432958"/>
                  <a:gd name="connsiteY10" fmla="*/ 41189 h 481804"/>
                  <a:gd name="connsiteX11" fmla="*/ 346696 w 432958"/>
                  <a:gd name="connsiteY11" fmla="*/ 31726 h 481804"/>
                  <a:gd name="connsiteX12" fmla="*/ 71288 w 432958"/>
                  <a:gd name="connsiteY12" fmla="*/ 103925 h 481804"/>
                  <a:gd name="connsiteX13" fmla="*/ 1612 w 432958"/>
                  <a:gd name="connsiteY13" fmla="*/ 301316 h 481804"/>
                  <a:gd name="connsiteX14" fmla="*/ 55937 w 432958"/>
                  <a:gd name="connsiteY14" fmla="*/ 466113 h 481804"/>
                  <a:gd name="connsiteX15" fmla="*/ 56077 w 432958"/>
                  <a:gd name="connsiteY15" fmla="*/ 466113 h 481804"/>
                  <a:gd name="connsiteX16" fmla="*/ 238818 w 432958"/>
                  <a:gd name="connsiteY16" fmla="*/ 449991 h 481804"/>
                  <a:gd name="connsiteX17" fmla="*/ 397797 w 432958"/>
                  <a:gd name="connsiteY17" fmla="*/ 316948 h 481804"/>
                  <a:gd name="connsiteX18" fmla="*/ 397797 w 432958"/>
                  <a:gd name="connsiteY18" fmla="*/ 316948 h 481804"/>
                  <a:gd name="connsiteX19" fmla="*/ 346766 w 432958"/>
                  <a:gd name="connsiteY19" fmla="*/ 31726 h 481804"/>
                  <a:gd name="connsiteX20" fmla="*/ 346766 w 432958"/>
                  <a:gd name="connsiteY20" fmla="*/ 31726 h 48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32958" h="481804">
                    <a:moveTo>
                      <a:pt x="339897" y="41259"/>
                    </a:moveTo>
                    <a:cubicBezTo>
                      <a:pt x="260338" y="-16150"/>
                      <a:pt x="146992" y="11959"/>
                      <a:pt x="80891" y="110444"/>
                    </a:cubicBezTo>
                    <a:lnTo>
                      <a:pt x="80891" y="110444"/>
                    </a:lnTo>
                    <a:cubicBezTo>
                      <a:pt x="46124" y="160984"/>
                      <a:pt x="19767" y="234585"/>
                      <a:pt x="13248" y="302298"/>
                    </a:cubicBezTo>
                    <a:cubicBezTo>
                      <a:pt x="6659" y="370501"/>
                      <a:pt x="20398" y="430013"/>
                      <a:pt x="62035" y="455949"/>
                    </a:cubicBezTo>
                    <a:cubicBezTo>
                      <a:pt x="105705" y="481183"/>
                      <a:pt x="170474" y="470318"/>
                      <a:pt x="233701" y="439406"/>
                    </a:cubicBezTo>
                    <a:cubicBezTo>
                      <a:pt x="296648" y="408634"/>
                      <a:pt x="356019" y="359006"/>
                      <a:pt x="387983" y="310499"/>
                    </a:cubicBezTo>
                    <a:cubicBezTo>
                      <a:pt x="448126" y="216009"/>
                      <a:pt x="423662" y="97196"/>
                      <a:pt x="340177" y="41329"/>
                    </a:cubicBezTo>
                    <a:lnTo>
                      <a:pt x="340177" y="41329"/>
                    </a:lnTo>
                    <a:lnTo>
                      <a:pt x="340177" y="41189"/>
                    </a:lnTo>
                    <a:cubicBezTo>
                      <a:pt x="340177" y="41189"/>
                      <a:pt x="339967" y="41189"/>
                      <a:pt x="339967" y="41189"/>
                    </a:cubicBezTo>
                    <a:close/>
                    <a:moveTo>
                      <a:pt x="346696" y="31726"/>
                    </a:moveTo>
                    <a:cubicBezTo>
                      <a:pt x="260408" y="-30449"/>
                      <a:pt x="140053" y="1444"/>
                      <a:pt x="71288" y="103925"/>
                    </a:cubicBezTo>
                    <a:cubicBezTo>
                      <a:pt x="35259" y="156217"/>
                      <a:pt x="8342" y="231781"/>
                      <a:pt x="1612" y="301316"/>
                    </a:cubicBezTo>
                    <a:cubicBezTo>
                      <a:pt x="-5047" y="370431"/>
                      <a:pt x="8131" y="436392"/>
                      <a:pt x="55937" y="466113"/>
                    </a:cubicBezTo>
                    <a:lnTo>
                      <a:pt x="56077" y="466113"/>
                    </a:lnTo>
                    <a:cubicBezTo>
                      <a:pt x="105145" y="494572"/>
                      <a:pt x="174680" y="481394"/>
                      <a:pt x="238818" y="449991"/>
                    </a:cubicBezTo>
                    <a:cubicBezTo>
                      <a:pt x="303237" y="418517"/>
                      <a:pt x="364431" y="367627"/>
                      <a:pt x="397797" y="316948"/>
                    </a:cubicBezTo>
                    <a:lnTo>
                      <a:pt x="397797" y="316948"/>
                    </a:lnTo>
                    <a:cubicBezTo>
                      <a:pt x="461093" y="217411"/>
                      <a:pt x="435859" y="91448"/>
                      <a:pt x="346766" y="31726"/>
                    </a:cubicBezTo>
                    <a:lnTo>
                      <a:pt x="346766" y="31726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F2ABA099-670F-BFD6-02C3-693FE4E2A723}"/>
                  </a:ext>
                </a:extLst>
              </p:cNvPr>
              <p:cNvSpPr/>
              <p:nvPr/>
            </p:nvSpPr>
            <p:spPr>
              <a:xfrm>
                <a:off x="600031" y="5415667"/>
                <a:ext cx="137636" cy="179635"/>
              </a:xfrm>
              <a:custGeom>
                <a:avLst/>
                <a:gdLst>
                  <a:gd name="connsiteX0" fmla="*/ 137636 w 137636"/>
                  <a:gd name="connsiteY0" fmla="*/ 116528 h 179635"/>
                  <a:gd name="connsiteX1" fmla="*/ 19875 w 137636"/>
                  <a:gd name="connsiteY1" fmla="*/ 174077 h 179635"/>
                  <a:gd name="connsiteX2" fmla="*/ 23099 w 137636"/>
                  <a:gd name="connsiteY2" fmla="*/ 42997 h 179635"/>
                  <a:gd name="connsiteX3" fmla="*/ 125790 w 137636"/>
                  <a:gd name="connsiteY3" fmla="*/ 9001 h 17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636" h="179635">
                    <a:moveTo>
                      <a:pt x="137636" y="116528"/>
                    </a:moveTo>
                    <a:cubicBezTo>
                      <a:pt x="112472" y="155572"/>
                      <a:pt x="51488" y="194335"/>
                      <a:pt x="19875" y="174077"/>
                    </a:cubicBezTo>
                    <a:cubicBezTo>
                      <a:pt x="-11669" y="153749"/>
                      <a:pt x="-1925" y="82041"/>
                      <a:pt x="23099" y="42997"/>
                    </a:cubicBezTo>
                    <a:cubicBezTo>
                      <a:pt x="48123" y="3954"/>
                      <a:pt x="94177" y="-11327"/>
                      <a:pt x="125790" y="9001"/>
                    </a:cubicBezTo>
                  </a:path>
                </a:pathLst>
              </a:custGeom>
              <a:solidFill>
                <a:srgbClr val="BBE5F2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1F156C3-1F14-285D-5850-7A057DA6839D}"/>
                  </a:ext>
                </a:extLst>
              </p:cNvPr>
              <p:cNvSpPr/>
              <p:nvPr/>
            </p:nvSpPr>
            <p:spPr>
              <a:xfrm>
                <a:off x="599844" y="5429644"/>
                <a:ext cx="128359" cy="165499"/>
              </a:xfrm>
              <a:custGeom>
                <a:avLst/>
                <a:gdLst>
                  <a:gd name="connsiteX0" fmla="*/ 43894 w 128359"/>
                  <a:gd name="connsiteY0" fmla="*/ 136758 h 165499"/>
                  <a:gd name="connsiteX1" fmla="*/ 47118 w 128359"/>
                  <a:gd name="connsiteY1" fmla="*/ 5678 h 165499"/>
                  <a:gd name="connsiteX2" fmla="*/ 51114 w 128359"/>
                  <a:gd name="connsiteY2" fmla="*/ 0 h 165499"/>
                  <a:gd name="connsiteX3" fmla="*/ 23145 w 128359"/>
                  <a:gd name="connsiteY3" fmla="*/ 28810 h 165499"/>
                  <a:gd name="connsiteX4" fmla="*/ 19921 w 128359"/>
                  <a:gd name="connsiteY4" fmla="*/ 159890 h 165499"/>
                  <a:gd name="connsiteX5" fmla="*/ 128360 w 128359"/>
                  <a:gd name="connsiteY5" fmla="*/ 114958 h 165499"/>
                  <a:gd name="connsiteX6" fmla="*/ 43894 w 128359"/>
                  <a:gd name="connsiteY6" fmla="*/ 136758 h 165499"/>
                  <a:gd name="connsiteX7" fmla="*/ 43894 w 128359"/>
                  <a:gd name="connsiteY7" fmla="*/ 136758 h 165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8359" h="165499">
                    <a:moveTo>
                      <a:pt x="43894" y="136758"/>
                    </a:moveTo>
                    <a:cubicBezTo>
                      <a:pt x="12350" y="116430"/>
                      <a:pt x="22094" y="44721"/>
                      <a:pt x="47118" y="5678"/>
                    </a:cubicBezTo>
                    <a:cubicBezTo>
                      <a:pt x="48450" y="3785"/>
                      <a:pt x="49712" y="1823"/>
                      <a:pt x="51114" y="0"/>
                    </a:cubicBezTo>
                    <a:cubicBezTo>
                      <a:pt x="40459" y="7220"/>
                      <a:pt x="30786" y="16823"/>
                      <a:pt x="23145" y="28810"/>
                    </a:cubicBezTo>
                    <a:cubicBezTo>
                      <a:pt x="-2019" y="67853"/>
                      <a:pt x="-11622" y="139562"/>
                      <a:pt x="19921" y="159890"/>
                    </a:cubicBezTo>
                    <a:cubicBezTo>
                      <a:pt x="48170" y="178045"/>
                      <a:pt x="99760" y="149235"/>
                      <a:pt x="128360" y="114958"/>
                    </a:cubicBezTo>
                    <a:cubicBezTo>
                      <a:pt x="100391" y="137249"/>
                      <a:pt x="65413" y="150497"/>
                      <a:pt x="43894" y="136758"/>
                    </a:cubicBezTo>
                    <a:lnTo>
                      <a:pt x="43894" y="136758"/>
                    </a:lnTo>
                    <a:close/>
                  </a:path>
                </a:pathLst>
              </a:custGeom>
              <a:solidFill>
                <a:srgbClr val="3B3461">
                  <a:alpha val="2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1196CC5D-1C60-C4F0-2AE0-E293F392E618}"/>
                  </a:ext>
                </a:extLst>
              </p:cNvPr>
              <p:cNvSpPr/>
              <p:nvPr/>
            </p:nvSpPr>
            <p:spPr>
              <a:xfrm>
                <a:off x="594069" y="5409684"/>
                <a:ext cx="149372" cy="191413"/>
              </a:xfrm>
              <a:custGeom>
                <a:avLst/>
                <a:gdLst>
                  <a:gd name="connsiteX0" fmla="*/ 128528 w 149372"/>
                  <a:gd name="connsiteY0" fmla="*/ 19890 h 191413"/>
                  <a:gd name="connsiteX1" fmla="*/ 33968 w 149372"/>
                  <a:gd name="connsiteY1" fmla="*/ 52064 h 191413"/>
                  <a:gd name="connsiteX2" fmla="*/ 12028 w 149372"/>
                  <a:gd name="connsiteY2" fmla="*/ 121880 h 191413"/>
                  <a:gd name="connsiteX3" fmla="*/ 15042 w 149372"/>
                  <a:gd name="connsiteY3" fmla="*/ 154755 h 191413"/>
                  <a:gd name="connsiteX4" fmla="*/ 28921 w 149372"/>
                  <a:gd name="connsiteY4" fmla="*/ 175083 h 191413"/>
                  <a:gd name="connsiteX5" fmla="*/ 53174 w 149372"/>
                  <a:gd name="connsiteY5" fmla="*/ 179289 h 191413"/>
                  <a:gd name="connsiteX6" fmla="*/ 84297 w 149372"/>
                  <a:gd name="connsiteY6" fmla="*/ 168424 h 191413"/>
                  <a:gd name="connsiteX7" fmla="*/ 138622 w 149372"/>
                  <a:gd name="connsiteY7" fmla="*/ 119356 h 191413"/>
                  <a:gd name="connsiteX8" fmla="*/ 146683 w 149372"/>
                  <a:gd name="connsiteY8" fmla="*/ 117604 h 191413"/>
                  <a:gd name="connsiteX9" fmla="*/ 148435 w 149372"/>
                  <a:gd name="connsiteY9" fmla="*/ 125665 h 191413"/>
                  <a:gd name="connsiteX10" fmla="*/ 89835 w 149372"/>
                  <a:gd name="connsiteY10" fmla="*/ 178658 h 191413"/>
                  <a:gd name="connsiteX11" fmla="*/ 54716 w 149372"/>
                  <a:gd name="connsiteY11" fmla="*/ 190855 h 191413"/>
                  <a:gd name="connsiteX12" fmla="*/ 22612 w 149372"/>
                  <a:gd name="connsiteY12" fmla="*/ 184896 h 191413"/>
                  <a:gd name="connsiteX13" fmla="*/ 3826 w 149372"/>
                  <a:gd name="connsiteY13" fmla="*/ 158120 h 191413"/>
                  <a:gd name="connsiteX14" fmla="*/ 322 w 149372"/>
                  <a:gd name="connsiteY14" fmla="*/ 121039 h 191413"/>
                  <a:gd name="connsiteX15" fmla="*/ 24084 w 149372"/>
                  <a:gd name="connsiteY15" fmla="*/ 45685 h 191413"/>
                  <a:gd name="connsiteX16" fmla="*/ 134906 w 149372"/>
                  <a:gd name="connsiteY16" fmla="*/ 10006 h 191413"/>
                  <a:gd name="connsiteX17" fmla="*/ 136659 w 149372"/>
                  <a:gd name="connsiteY17" fmla="*/ 18067 h 191413"/>
                  <a:gd name="connsiteX18" fmla="*/ 128598 w 149372"/>
                  <a:gd name="connsiteY18" fmla="*/ 19820 h 191413"/>
                  <a:gd name="connsiteX19" fmla="*/ 128598 w 149372"/>
                  <a:gd name="connsiteY19" fmla="*/ 19820 h 19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9372" h="191413">
                    <a:moveTo>
                      <a:pt x="128528" y="19890"/>
                    </a:moveTo>
                    <a:cubicBezTo>
                      <a:pt x="100559" y="1875"/>
                      <a:pt x="57871" y="14703"/>
                      <a:pt x="33968" y="52064"/>
                    </a:cubicBezTo>
                    <a:cubicBezTo>
                      <a:pt x="22051" y="70710"/>
                      <a:pt x="13640" y="97416"/>
                      <a:pt x="12028" y="121880"/>
                    </a:cubicBezTo>
                    <a:cubicBezTo>
                      <a:pt x="11257" y="134077"/>
                      <a:pt x="12168" y="145432"/>
                      <a:pt x="15042" y="154755"/>
                    </a:cubicBezTo>
                    <a:cubicBezTo>
                      <a:pt x="17916" y="164078"/>
                      <a:pt x="22542" y="171017"/>
                      <a:pt x="28921" y="175083"/>
                    </a:cubicBezTo>
                    <a:cubicBezTo>
                      <a:pt x="35300" y="179149"/>
                      <a:pt x="43571" y="180550"/>
                      <a:pt x="53174" y="179289"/>
                    </a:cubicBezTo>
                    <a:cubicBezTo>
                      <a:pt x="62847" y="178027"/>
                      <a:pt x="73502" y="174172"/>
                      <a:pt x="84297" y="168424"/>
                    </a:cubicBezTo>
                    <a:cubicBezTo>
                      <a:pt x="105887" y="156788"/>
                      <a:pt x="126635" y="138002"/>
                      <a:pt x="138622" y="119356"/>
                    </a:cubicBezTo>
                    <a:cubicBezTo>
                      <a:pt x="140374" y="116623"/>
                      <a:pt x="143949" y="115852"/>
                      <a:pt x="146683" y="117604"/>
                    </a:cubicBezTo>
                    <a:cubicBezTo>
                      <a:pt x="149416" y="119356"/>
                      <a:pt x="150187" y="122931"/>
                      <a:pt x="148435" y="125665"/>
                    </a:cubicBezTo>
                    <a:cubicBezTo>
                      <a:pt x="135257" y="146063"/>
                      <a:pt x="112966" y="166181"/>
                      <a:pt x="89835" y="178658"/>
                    </a:cubicBezTo>
                    <a:cubicBezTo>
                      <a:pt x="78269" y="184896"/>
                      <a:pt x="66212" y="189312"/>
                      <a:pt x="54716" y="190855"/>
                    </a:cubicBezTo>
                    <a:cubicBezTo>
                      <a:pt x="43221" y="192397"/>
                      <a:pt x="32005" y="190855"/>
                      <a:pt x="22612" y="184896"/>
                    </a:cubicBezTo>
                    <a:cubicBezTo>
                      <a:pt x="13219" y="178868"/>
                      <a:pt x="7261" y="169195"/>
                      <a:pt x="3826" y="158120"/>
                    </a:cubicBezTo>
                    <a:cubicBezTo>
                      <a:pt x="392" y="147044"/>
                      <a:pt x="-590" y="134217"/>
                      <a:pt x="322" y="121039"/>
                    </a:cubicBezTo>
                    <a:cubicBezTo>
                      <a:pt x="2004" y="94823"/>
                      <a:pt x="10976" y="66083"/>
                      <a:pt x="24084" y="45685"/>
                    </a:cubicBezTo>
                    <a:cubicBezTo>
                      <a:pt x="50160" y="4959"/>
                      <a:pt x="99648" y="-12705"/>
                      <a:pt x="134906" y="10006"/>
                    </a:cubicBezTo>
                    <a:cubicBezTo>
                      <a:pt x="137640" y="11759"/>
                      <a:pt x="138411" y="15334"/>
                      <a:pt x="136659" y="18067"/>
                    </a:cubicBezTo>
                    <a:cubicBezTo>
                      <a:pt x="134906" y="20801"/>
                      <a:pt x="131332" y="21572"/>
                      <a:pt x="128598" y="19820"/>
                    </a:cubicBezTo>
                    <a:lnTo>
                      <a:pt x="128598" y="19820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0730154-96E8-8488-8CEB-2062DF1437D5}"/>
                  </a:ext>
                </a:extLst>
              </p:cNvPr>
              <p:cNvSpPr/>
              <p:nvPr/>
            </p:nvSpPr>
            <p:spPr>
              <a:xfrm>
                <a:off x="828200" y="5280704"/>
                <a:ext cx="201869" cy="164768"/>
              </a:xfrm>
              <a:custGeom>
                <a:avLst/>
                <a:gdLst>
                  <a:gd name="connsiteX0" fmla="*/ 200016 w 201869"/>
                  <a:gd name="connsiteY0" fmla="*/ 106462 h 164768"/>
                  <a:gd name="connsiteX1" fmla="*/ 120106 w 201869"/>
                  <a:gd name="connsiteY1" fmla="*/ 3631 h 164768"/>
                  <a:gd name="connsiteX2" fmla="*/ 1854 w 201869"/>
                  <a:gd name="connsiteY2" fmla="*/ 58306 h 164768"/>
                  <a:gd name="connsiteX3" fmla="*/ 81764 w 201869"/>
                  <a:gd name="connsiteY3" fmla="*/ 161137 h 164768"/>
                  <a:gd name="connsiteX4" fmla="*/ 200016 w 201869"/>
                  <a:gd name="connsiteY4" fmla="*/ 106462 h 16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869" h="164768">
                    <a:moveTo>
                      <a:pt x="200016" y="106462"/>
                    </a:moveTo>
                    <a:cubicBezTo>
                      <a:pt x="210600" y="63002"/>
                      <a:pt x="174781" y="16879"/>
                      <a:pt x="120106" y="3631"/>
                    </a:cubicBezTo>
                    <a:cubicBezTo>
                      <a:pt x="65361" y="-9687"/>
                      <a:pt x="12438" y="14776"/>
                      <a:pt x="1854" y="58306"/>
                    </a:cubicBezTo>
                    <a:cubicBezTo>
                      <a:pt x="-8731" y="101766"/>
                      <a:pt x="27088" y="147889"/>
                      <a:pt x="81764" y="161137"/>
                    </a:cubicBezTo>
                    <a:cubicBezTo>
                      <a:pt x="136509" y="174455"/>
                      <a:pt x="189431" y="149992"/>
                      <a:pt x="200016" y="10646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D295EC9-7D28-2CDF-9405-0E8CC0BB1952}"/>
                  </a:ext>
                </a:extLst>
              </p:cNvPr>
              <p:cNvSpPr/>
              <p:nvPr/>
            </p:nvSpPr>
            <p:spPr>
              <a:xfrm>
                <a:off x="850791" y="5335380"/>
                <a:ext cx="184751" cy="135999"/>
              </a:xfrm>
              <a:custGeom>
                <a:avLst/>
                <a:gdLst>
                  <a:gd name="connsiteX0" fmla="*/ 151980 w 184751"/>
                  <a:gd name="connsiteY0" fmla="*/ 103027 h 135999"/>
                  <a:gd name="connsiteX1" fmla="*/ 72140 w 184751"/>
                  <a:gd name="connsiteY1" fmla="*/ 131976 h 135999"/>
                  <a:gd name="connsiteX2" fmla="*/ 2465 w 184751"/>
                  <a:gd name="connsiteY2" fmla="*/ 89708 h 135999"/>
                  <a:gd name="connsiteX3" fmla="*/ 80762 w 184751"/>
                  <a:gd name="connsiteY3" fmla="*/ 13514 h 135999"/>
                  <a:gd name="connsiteX4" fmla="*/ 178617 w 184751"/>
                  <a:gd name="connsiteY4" fmla="*/ 25781 h 135999"/>
                  <a:gd name="connsiteX5" fmla="*/ 151980 w 184751"/>
                  <a:gd name="connsiteY5" fmla="*/ 103027 h 135999"/>
                  <a:gd name="connsiteX6" fmla="*/ 151980 w 184751"/>
                  <a:gd name="connsiteY6" fmla="*/ 103027 h 13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751" h="135999">
                    <a:moveTo>
                      <a:pt x="151980" y="103027"/>
                    </a:moveTo>
                    <a:lnTo>
                      <a:pt x="72140" y="131976"/>
                    </a:lnTo>
                    <a:cubicBezTo>
                      <a:pt x="33237" y="145996"/>
                      <a:pt x="13960" y="121322"/>
                      <a:pt x="2465" y="89708"/>
                    </a:cubicBezTo>
                    <a:cubicBezTo>
                      <a:pt x="-8961" y="58165"/>
                      <a:pt x="19708" y="35384"/>
                      <a:pt x="80762" y="13514"/>
                    </a:cubicBezTo>
                    <a:cubicBezTo>
                      <a:pt x="141746" y="-8426"/>
                      <a:pt x="168102" y="-3169"/>
                      <a:pt x="178617" y="25781"/>
                    </a:cubicBezTo>
                    <a:cubicBezTo>
                      <a:pt x="189131" y="54730"/>
                      <a:pt x="189552" y="89288"/>
                      <a:pt x="151980" y="103027"/>
                    </a:cubicBezTo>
                    <a:lnTo>
                      <a:pt x="151980" y="103027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83E3E2B-E4B1-6C82-81D4-620143EB2AC4}"/>
                  </a:ext>
                </a:extLst>
              </p:cNvPr>
              <p:cNvSpPr/>
              <p:nvPr/>
            </p:nvSpPr>
            <p:spPr>
              <a:xfrm>
                <a:off x="851706" y="5337156"/>
                <a:ext cx="177070" cy="119965"/>
              </a:xfrm>
              <a:custGeom>
                <a:avLst/>
                <a:gdLst>
                  <a:gd name="connsiteX0" fmla="*/ 10732 w 177070"/>
                  <a:gd name="connsiteY0" fmla="*/ 101811 h 119965"/>
                  <a:gd name="connsiteX1" fmla="*/ 89030 w 177070"/>
                  <a:gd name="connsiteY1" fmla="*/ 25616 h 119965"/>
                  <a:gd name="connsiteX2" fmla="*/ 177071 w 177070"/>
                  <a:gd name="connsiteY2" fmla="*/ 21971 h 119965"/>
                  <a:gd name="connsiteX3" fmla="*/ 80759 w 177070"/>
                  <a:gd name="connsiteY3" fmla="*/ 13490 h 119965"/>
                  <a:gd name="connsiteX4" fmla="*/ 2461 w 177070"/>
                  <a:gd name="connsiteY4" fmla="*/ 89684 h 119965"/>
                  <a:gd name="connsiteX5" fmla="*/ 18723 w 177070"/>
                  <a:gd name="connsiteY5" fmla="*/ 119966 h 119965"/>
                  <a:gd name="connsiteX6" fmla="*/ 10732 w 177070"/>
                  <a:gd name="connsiteY6" fmla="*/ 101811 h 119965"/>
                  <a:gd name="connsiteX7" fmla="*/ 10732 w 177070"/>
                  <a:gd name="connsiteY7" fmla="*/ 101811 h 119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7070" h="119965">
                    <a:moveTo>
                      <a:pt x="10732" y="101811"/>
                    </a:moveTo>
                    <a:cubicBezTo>
                      <a:pt x="-1535" y="67814"/>
                      <a:pt x="21667" y="49870"/>
                      <a:pt x="89030" y="25616"/>
                    </a:cubicBezTo>
                    <a:cubicBezTo>
                      <a:pt x="136275" y="8653"/>
                      <a:pt x="162771" y="7952"/>
                      <a:pt x="177071" y="21971"/>
                    </a:cubicBezTo>
                    <a:cubicBezTo>
                      <a:pt x="165645" y="-3614"/>
                      <a:pt x="139079" y="-7399"/>
                      <a:pt x="80759" y="13490"/>
                    </a:cubicBezTo>
                    <a:cubicBezTo>
                      <a:pt x="19775" y="35430"/>
                      <a:pt x="-8965" y="58141"/>
                      <a:pt x="2461" y="89684"/>
                    </a:cubicBezTo>
                    <a:cubicBezTo>
                      <a:pt x="6737" y="101250"/>
                      <a:pt x="11854" y="111835"/>
                      <a:pt x="18723" y="119966"/>
                    </a:cubicBezTo>
                    <a:cubicBezTo>
                      <a:pt x="15639" y="114428"/>
                      <a:pt x="13046" y="108260"/>
                      <a:pt x="10732" y="101811"/>
                    </a:cubicBezTo>
                    <a:lnTo>
                      <a:pt x="10732" y="101811"/>
                    </a:lnTo>
                    <a:close/>
                  </a:path>
                </a:pathLst>
              </a:custGeom>
              <a:solidFill>
                <a:srgbClr val="010101">
                  <a:alpha val="30000"/>
                </a:srgbClr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3ECDEF7-564B-E6E2-FAC8-F0FB3554A045}"/>
                  </a:ext>
                </a:extLst>
              </p:cNvPr>
              <p:cNvSpPr/>
              <p:nvPr/>
            </p:nvSpPr>
            <p:spPr>
              <a:xfrm>
                <a:off x="844964" y="5329497"/>
                <a:ext cx="196398" cy="147701"/>
              </a:xfrm>
              <a:custGeom>
                <a:avLst/>
                <a:gdLst>
                  <a:gd name="connsiteX0" fmla="*/ 153601 w 196398"/>
                  <a:gd name="connsiteY0" fmla="*/ 12247 h 147701"/>
                  <a:gd name="connsiteX1" fmla="*/ 88552 w 196398"/>
                  <a:gd name="connsiteY1" fmla="*/ 24934 h 147701"/>
                  <a:gd name="connsiteX2" fmla="*/ 24274 w 196398"/>
                  <a:gd name="connsiteY2" fmla="*/ 58230 h 147701"/>
                  <a:gd name="connsiteX3" fmla="*/ 12778 w 196398"/>
                  <a:gd name="connsiteY3" fmla="*/ 75123 h 147701"/>
                  <a:gd name="connsiteX4" fmla="*/ 13829 w 196398"/>
                  <a:gd name="connsiteY4" fmla="*/ 93629 h 147701"/>
                  <a:gd name="connsiteX5" fmla="*/ 36330 w 196398"/>
                  <a:gd name="connsiteY5" fmla="*/ 129167 h 147701"/>
                  <a:gd name="connsiteX6" fmla="*/ 76005 w 196398"/>
                  <a:gd name="connsiteY6" fmla="*/ 132392 h 147701"/>
                  <a:gd name="connsiteX7" fmla="*/ 76005 w 196398"/>
                  <a:gd name="connsiteY7" fmla="*/ 132392 h 147701"/>
                  <a:gd name="connsiteX8" fmla="*/ 155844 w 196398"/>
                  <a:gd name="connsiteY8" fmla="*/ 103442 h 147701"/>
                  <a:gd name="connsiteX9" fmla="*/ 155844 w 196398"/>
                  <a:gd name="connsiteY9" fmla="*/ 103442 h 147701"/>
                  <a:gd name="connsiteX10" fmla="*/ 183532 w 196398"/>
                  <a:gd name="connsiteY10" fmla="*/ 74703 h 147701"/>
                  <a:gd name="connsiteX11" fmla="*/ 179046 w 196398"/>
                  <a:gd name="connsiteY11" fmla="*/ 33696 h 147701"/>
                  <a:gd name="connsiteX12" fmla="*/ 169583 w 196398"/>
                  <a:gd name="connsiteY12" fmla="*/ 18906 h 147701"/>
                  <a:gd name="connsiteX13" fmla="*/ 153741 w 196398"/>
                  <a:gd name="connsiteY13" fmla="*/ 12247 h 147701"/>
                  <a:gd name="connsiteX14" fmla="*/ 153741 w 196398"/>
                  <a:gd name="connsiteY14" fmla="*/ 12247 h 147701"/>
                  <a:gd name="connsiteX15" fmla="*/ 177084 w 196398"/>
                  <a:gd name="connsiteY15" fmla="*/ 10004 h 147701"/>
                  <a:gd name="connsiteX16" fmla="*/ 189911 w 196398"/>
                  <a:gd name="connsiteY16" fmla="*/ 29631 h 147701"/>
                  <a:gd name="connsiteX17" fmla="*/ 194818 w 196398"/>
                  <a:gd name="connsiteY17" fmla="*/ 77296 h 147701"/>
                  <a:gd name="connsiteX18" fmla="*/ 159770 w 196398"/>
                  <a:gd name="connsiteY18" fmla="*/ 114377 h 147701"/>
                  <a:gd name="connsiteX19" fmla="*/ 159770 w 196398"/>
                  <a:gd name="connsiteY19" fmla="*/ 114377 h 147701"/>
                  <a:gd name="connsiteX20" fmla="*/ 79930 w 196398"/>
                  <a:gd name="connsiteY20" fmla="*/ 143327 h 147701"/>
                  <a:gd name="connsiteX21" fmla="*/ 79930 w 196398"/>
                  <a:gd name="connsiteY21" fmla="*/ 143327 h 147701"/>
                  <a:gd name="connsiteX22" fmla="*/ 29321 w 196398"/>
                  <a:gd name="connsiteY22" fmla="*/ 138490 h 147701"/>
                  <a:gd name="connsiteX23" fmla="*/ 2824 w 196398"/>
                  <a:gd name="connsiteY23" fmla="*/ 97554 h 147701"/>
                  <a:gd name="connsiteX24" fmla="*/ 1492 w 196398"/>
                  <a:gd name="connsiteY24" fmla="*/ 71759 h 147701"/>
                  <a:gd name="connsiteX25" fmla="*/ 16283 w 196398"/>
                  <a:gd name="connsiteY25" fmla="*/ 49538 h 147701"/>
                  <a:gd name="connsiteX26" fmla="*/ 84556 w 196398"/>
                  <a:gd name="connsiteY26" fmla="*/ 13859 h 147701"/>
                  <a:gd name="connsiteX27" fmla="*/ 155214 w 196398"/>
                  <a:gd name="connsiteY27" fmla="*/ 611 h 147701"/>
                  <a:gd name="connsiteX28" fmla="*/ 177084 w 196398"/>
                  <a:gd name="connsiteY28" fmla="*/ 10004 h 147701"/>
                  <a:gd name="connsiteX29" fmla="*/ 177084 w 196398"/>
                  <a:gd name="connsiteY29" fmla="*/ 10004 h 147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96398" h="147701">
                    <a:moveTo>
                      <a:pt x="153601" y="12247"/>
                    </a:moveTo>
                    <a:cubicBezTo>
                      <a:pt x="139582" y="10284"/>
                      <a:pt x="118904" y="13929"/>
                      <a:pt x="88552" y="24934"/>
                    </a:cubicBezTo>
                    <a:cubicBezTo>
                      <a:pt x="58130" y="35869"/>
                      <a:pt x="36681" y="46734"/>
                      <a:pt x="24274" y="58230"/>
                    </a:cubicBezTo>
                    <a:cubicBezTo>
                      <a:pt x="18105" y="63908"/>
                      <a:pt x="14390" y="69516"/>
                      <a:pt x="12778" y="75123"/>
                    </a:cubicBezTo>
                    <a:cubicBezTo>
                      <a:pt x="11166" y="80661"/>
                      <a:pt x="11306" y="86759"/>
                      <a:pt x="13829" y="93629"/>
                    </a:cubicBezTo>
                    <a:cubicBezTo>
                      <a:pt x="19437" y="109120"/>
                      <a:pt x="26657" y="121877"/>
                      <a:pt x="36330" y="129167"/>
                    </a:cubicBezTo>
                    <a:cubicBezTo>
                      <a:pt x="45653" y="136177"/>
                      <a:pt x="58060" y="138841"/>
                      <a:pt x="76005" y="132392"/>
                    </a:cubicBezTo>
                    <a:lnTo>
                      <a:pt x="76005" y="132392"/>
                    </a:lnTo>
                    <a:lnTo>
                      <a:pt x="155844" y="103442"/>
                    </a:lnTo>
                    <a:lnTo>
                      <a:pt x="155844" y="103442"/>
                    </a:lnTo>
                    <a:cubicBezTo>
                      <a:pt x="172878" y="97204"/>
                      <a:pt x="180729" y="86689"/>
                      <a:pt x="183532" y="74703"/>
                    </a:cubicBezTo>
                    <a:cubicBezTo>
                      <a:pt x="186406" y="62296"/>
                      <a:pt x="184093" y="47645"/>
                      <a:pt x="179046" y="33696"/>
                    </a:cubicBezTo>
                    <a:cubicBezTo>
                      <a:pt x="176663" y="27107"/>
                      <a:pt x="173509" y="22341"/>
                      <a:pt x="169583" y="18906"/>
                    </a:cubicBezTo>
                    <a:cubicBezTo>
                      <a:pt x="165658" y="15541"/>
                      <a:pt x="160541" y="13228"/>
                      <a:pt x="153741" y="12247"/>
                    </a:cubicBezTo>
                    <a:lnTo>
                      <a:pt x="153741" y="12247"/>
                    </a:lnTo>
                    <a:close/>
                    <a:moveTo>
                      <a:pt x="177084" y="10004"/>
                    </a:moveTo>
                    <a:cubicBezTo>
                      <a:pt x="182902" y="15051"/>
                      <a:pt x="187037" y="21710"/>
                      <a:pt x="189911" y="29631"/>
                    </a:cubicBezTo>
                    <a:cubicBezTo>
                      <a:pt x="195379" y="44631"/>
                      <a:pt x="198463" y="61735"/>
                      <a:pt x="194818" y="77296"/>
                    </a:cubicBezTo>
                    <a:cubicBezTo>
                      <a:pt x="191033" y="93278"/>
                      <a:pt x="180378" y="106877"/>
                      <a:pt x="159770" y="114377"/>
                    </a:cubicBezTo>
                    <a:lnTo>
                      <a:pt x="159770" y="114377"/>
                    </a:lnTo>
                    <a:lnTo>
                      <a:pt x="79930" y="143327"/>
                    </a:lnTo>
                    <a:lnTo>
                      <a:pt x="79930" y="143327"/>
                    </a:lnTo>
                    <a:cubicBezTo>
                      <a:pt x="58971" y="150897"/>
                      <a:pt x="42288" y="148234"/>
                      <a:pt x="29321" y="138490"/>
                    </a:cubicBezTo>
                    <a:cubicBezTo>
                      <a:pt x="16844" y="129097"/>
                      <a:pt x="8642" y="113676"/>
                      <a:pt x="2824" y="97554"/>
                    </a:cubicBezTo>
                    <a:cubicBezTo>
                      <a:pt x="-400" y="88652"/>
                      <a:pt x="-891" y="80030"/>
                      <a:pt x="1492" y="71759"/>
                    </a:cubicBezTo>
                    <a:cubicBezTo>
                      <a:pt x="3876" y="63557"/>
                      <a:pt x="8993" y="56197"/>
                      <a:pt x="16283" y="49538"/>
                    </a:cubicBezTo>
                    <a:cubicBezTo>
                      <a:pt x="30582" y="36290"/>
                      <a:pt x="53924" y="24864"/>
                      <a:pt x="84556" y="13859"/>
                    </a:cubicBezTo>
                    <a:cubicBezTo>
                      <a:pt x="115189" y="2854"/>
                      <a:pt x="138180" y="-1772"/>
                      <a:pt x="155214" y="611"/>
                    </a:cubicBezTo>
                    <a:cubicBezTo>
                      <a:pt x="163905" y="1873"/>
                      <a:pt x="171195" y="4957"/>
                      <a:pt x="177084" y="10004"/>
                    </a:cubicBezTo>
                    <a:lnTo>
                      <a:pt x="177084" y="10004"/>
                    </a:ln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34111BF8-E488-ABBD-99A8-8CFF70D5CDF3}"/>
                  </a:ext>
                </a:extLst>
              </p:cNvPr>
              <p:cNvSpPr/>
              <p:nvPr/>
            </p:nvSpPr>
            <p:spPr>
              <a:xfrm>
                <a:off x="964583" y="5365994"/>
                <a:ext cx="37191" cy="43816"/>
              </a:xfrm>
              <a:custGeom>
                <a:avLst/>
                <a:gdLst>
                  <a:gd name="connsiteX0" fmla="*/ 37066 w 37191"/>
                  <a:gd name="connsiteY0" fmla="*/ 23696 h 43816"/>
                  <a:gd name="connsiteX1" fmla="*/ 20664 w 37191"/>
                  <a:gd name="connsiteY1" fmla="*/ 73 h 43816"/>
                  <a:gd name="connsiteX2" fmla="*/ 126 w 37191"/>
                  <a:gd name="connsiteY2" fmla="*/ 20121 h 43816"/>
                  <a:gd name="connsiteX3" fmla="*/ 16528 w 37191"/>
                  <a:gd name="connsiteY3" fmla="*/ 43743 h 43816"/>
                  <a:gd name="connsiteX4" fmla="*/ 37066 w 37191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91" h="43816">
                    <a:moveTo>
                      <a:pt x="37066" y="23696"/>
                    </a:moveTo>
                    <a:cubicBezTo>
                      <a:pt x="38258" y="11639"/>
                      <a:pt x="30828" y="1125"/>
                      <a:pt x="20664" y="73"/>
                    </a:cubicBezTo>
                    <a:cubicBezTo>
                      <a:pt x="10430" y="-908"/>
                      <a:pt x="1247" y="8064"/>
                      <a:pt x="126" y="20121"/>
                    </a:cubicBezTo>
                    <a:cubicBezTo>
                      <a:pt x="-1066" y="32177"/>
                      <a:pt x="6364" y="42692"/>
                      <a:pt x="16528" y="43743"/>
                    </a:cubicBezTo>
                    <a:cubicBezTo>
                      <a:pt x="26762" y="44725"/>
                      <a:pt x="35945" y="35752"/>
                      <a:pt x="37066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35A785D-3507-E2A1-5F44-E29DC7902090}"/>
                  </a:ext>
                </a:extLst>
              </p:cNvPr>
              <p:cNvSpPr/>
              <p:nvPr/>
            </p:nvSpPr>
            <p:spPr>
              <a:xfrm>
                <a:off x="906486" y="5385270"/>
                <a:ext cx="37179" cy="43816"/>
              </a:xfrm>
              <a:custGeom>
                <a:avLst/>
                <a:gdLst>
                  <a:gd name="connsiteX0" fmla="*/ 37054 w 37179"/>
                  <a:gd name="connsiteY0" fmla="*/ 23696 h 43816"/>
                  <a:gd name="connsiteX1" fmla="*/ 20651 w 37179"/>
                  <a:gd name="connsiteY1" fmla="*/ 73 h 43816"/>
                  <a:gd name="connsiteX2" fmla="*/ 113 w 37179"/>
                  <a:gd name="connsiteY2" fmla="*/ 20121 h 43816"/>
                  <a:gd name="connsiteX3" fmla="*/ 16515 w 37179"/>
                  <a:gd name="connsiteY3" fmla="*/ 43743 h 43816"/>
                  <a:gd name="connsiteX4" fmla="*/ 37054 w 37179"/>
                  <a:gd name="connsiteY4" fmla="*/ 23696 h 4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79" h="43816">
                    <a:moveTo>
                      <a:pt x="37054" y="23696"/>
                    </a:moveTo>
                    <a:cubicBezTo>
                      <a:pt x="38245" y="11639"/>
                      <a:pt x="30815" y="1125"/>
                      <a:pt x="20651" y="73"/>
                    </a:cubicBezTo>
                    <a:cubicBezTo>
                      <a:pt x="10417" y="-908"/>
                      <a:pt x="1234" y="8064"/>
                      <a:pt x="113" y="20121"/>
                    </a:cubicBezTo>
                    <a:cubicBezTo>
                      <a:pt x="-1009" y="32178"/>
                      <a:pt x="6351" y="42692"/>
                      <a:pt x="16515" y="43743"/>
                    </a:cubicBezTo>
                    <a:cubicBezTo>
                      <a:pt x="26750" y="44725"/>
                      <a:pt x="35932" y="35752"/>
                      <a:pt x="37054" y="23696"/>
                    </a:cubicBezTo>
                    <a:close/>
                  </a:path>
                </a:pathLst>
              </a:custGeom>
              <a:solidFill>
                <a:srgbClr val="3B3461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093673EC-BB7E-0778-6B0A-FCF087248647}"/>
                  </a:ext>
                </a:extLst>
              </p:cNvPr>
              <p:cNvSpPr/>
              <p:nvPr/>
            </p:nvSpPr>
            <p:spPr>
              <a:xfrm>
                <a:off x="922651" y="5388428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F48F5096-DC7E-49AE-970F-FF828552AE19}"/>
                  </a:ext>
                </a:extLst>
              </p:cNvPr>
              <p:cNvSpPr/>
              <p:nvPr/>
            </p:nvSpPr>
            <p:spPr>
              <a:xfrm>
                <a:off x="980060" y="5369852"/>
                <a:ext cx="14860" cy="14860"/>
              </a:xfrm>
              <a:custGeom>
                <a:avLst/>
                <a:gdLst>
                  <a:gd name="connsiteX0" fmla="*/ 7430 w 14860"/>
                  <a:gd name="connsiteY0" fmla="*/ 14860 h 14860"/>
                  <a:gd name="connsiteX1" fmla="*/ 14860 w 14860"/>
                  <a:gd name="connsiteY1" fmla="*/ 7430 h 14860"/>
                  <a:gd name="connsiteX2" fmla="*/ 7430 w 14860"/>
                  <a:gd name="connsiteY2" fmla="*/ 0 h 14860"/>
                  <a:gd name="connsiteX3" fmla="*/ 0 w 14860"/>
                  <a:gd name="connsiteY3" fmla="*/ 7430 h 14860"/>
                  <a:gd name="connsiteX4" fmla="*/ 7430 w 14860"/>
                  <a:gd name="connsiteY4" fmla="*/ 14860 h 1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60" h="14860">
                    <a:moveTo>
                      <a:pt x="7430" y="14860"/>
                    </a:moveTo>
                    <a:cubicBezTo>
                      <a:pt x="11566" y="14860"/>
                      <a:pt x="14860" y="11496"/>
                      <a:pt x="14860" y="7430"/>
                    </a:cubicBezTo>
                    <a:cubicBezTo>
                      <a:pt x="14860" y="3365"/>
                      <a:pt x="11496" y="0"/>
                      <a:pt x="7430" y="0"/>
                    </a:cubicBezTo>
                    <a:cubicBezTo>
                      <a:pt x="3365" y="0"/>
                      <a:pt x="0" y="3365"/>
                      <a:pt x="0" y="7430"/>
                    </a:cubicBezTo>
                    <a:cubicBezTo>
                      <a:pt x="0" y="11496"/>
                      <a:pt x="3365" y="14860"/>
                      <a:pt x="7430" y="14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D4C13C1-28EF-2636-6D5D-9E8EF9F6F5CA}"/>
                </a:ext>
              </a:extLst>
            </p:cNvPr>
            <p:cNvSpPr/>
            <p:nvPr/>
          </p:nvSpPr>
          <p:spPr>
            <a:xfrm>
              <a:off x="1277478" y="5274241"/>
              <a:ext cx="982889" cy="392188"/>
            </a:xfrm>
            <a:custGeom>
              <a:avLst/>
              <a:gdLst>
                <a:gd name="connsiteX0" fmla="*/ 87480 w 982889"/>
                <a:gd name="connsiteY0" fmla="*/ 210149 h 392188"/>
                <a:gd name="connsiteX1" fmla="*/ 55306 w 982889"/>
                <a:gd name="connsiteY1" fmla="*/ 195078 h 392188"/>
                <a:gd name="connsiteX2" fmla="*/ 31053 w 982889"/>
                <a:gd name="connsiteY2" fmla="*/ 175521 h 392188"/>
                <a:gd name="connsiteX3" fmla="*/ 15491 w 982889"/>
                <a:gd name="connsiteY3" fmla="*/ 148324 h 392188"/>
                <a:gd name="connsiteX4" fmla="*/ 9954 w 982889"/>
                <a:gd name="connsiteY4" fmla="*/ 110332 h 392188"/>
                <a:gd name="connsiteX5" fmla="*/ 19206 w 982889"/>
                <a:gd name="connsiteY5" fmla="*/ 62806 h 392188"/>
                <a:gd name="connsiteX6" fmla="*/ 45352 w 982889"/>
                <a:gd name="connsiteY6" fmla="*/ 28249 h 392188"/>
                <a:gd name="connsiteX7" fmla="*/ 86008 w 982889"/>
                <a:gd name="connsiteY7" fmla="*/ 7150 h 392188"/>
                <a:gd name="connsiteX8" fmla="*/ 139281 w 982889"/>
                <a:gd name="connsiteY8" fmla="*/ 0 h 392188"/>
                <a:gd name="connsiteX9" fmla="*/ 189680 w 982889"/>
                <a:gd name="connsiteY9" fmla="*/ 4767 h 392188"/>
                <a:gd name="connsiteX10" fmla="*/ 239028 w 982889"/>
                <a:gd name="connsiteY10" fmla="*/ 18505 h 392188"/>
                <a:gd name="connsiteX11" fmla="*/ 222135 w 982889"/>
                <a:gd name="connsiteY11" fmla="*/ 78648 h 392188"/>
                <a:gd name="connsiteX12" fmla="*/ 206013 w 982889"/>
                <a:gd name="connsiteY12" fmla="*/ 72339 h 392188"/>
                <a:gd name="connsiteX13" fmla="*/ 188629 w 982889"/>
                <a:gd name="connsiteY13" fmla="*/ 67082 h 392188"/>
                <a:gd name="connsiteX14" fmla="*/ 167810 w 982889"/>
                <a:gd name="connsiteY14" fmla="*/ 63647 h 392188"/>
                <a:gd name="connsiteX15" fmla="*/ 141454 w 982889"/>
                <a:gd name="connsiteY15" fmla="*/ 62316 h 392188"/>
                <a:gd name="connsiteX16" fmla="*/ 123229 w 982889"/>
                <a:gd name="connsiteY16" fmla="*/ 63928 h 392188"/>
                <a:gd name="connsiteX17" fmla="*/ 106616 w 982889"/>
                <a:gd name="connsiteY17" fmla="*/ 69746 h 392188"/>
                <a:gd name="connsiteX18" fmla="*/ 94490 w 982889"/>
                <a:gd name="connsiteY18" fmla="*/ 82153 h 392188"/>
                <a:gd name="connsiteX19" fmla="*/ 89723 w 982889"/>
                <a:gd name="connsiteY19" fmla="*/ 103532 h 392188"/>
                <a:gd name="connsiteX20" fmla="*/ 93438 w 982889"/>
                <a:gd name="connsiteY20" fmla="*/ 121196 h 392188"/>
                <a:gd name="connsiteX21" fmla="*/ 103462 w 982889"/>
                <a:gd name="connsiteY21" fmla="*/ 133323 h 392188"/>
                <a:gd name="connsiteX22" fmla="*/ 117692 w 982889"/>
                <a:gd name="connsiteY22" fmla="*/ 141805 h 392188"/>
                <a:gd name="connsiteX23" fmla="*/ 133533 w 982889"/>
                <a:gd name="connsiteY23" fmla="*/ 148394 h 392188"/>
                <a:gd name="connsiteX24" fmla="*/ 165217 w 982889"/>
                <a:gd name="connsiteY24" fmla="*/ 160521 h 392188"/>
                <a:gd name="connsiteX25" fmla="*/ 201597 w 982889"/>
                <a:gd name="connsiteY25" fmla="*/ 176923 h 392188"/>
                <a:gd name="connsiteX26" fmla="*/ 229285 w 982889"/>
                <a:gd name="connsiteY26" fmla="*/ 197742 h 392188"/>
                <a:gd name="connsiteX27" fmla="*/ 246949 w 982889"/>
                <a:gd name="connsiteY27" fmla="*/ 227813 h 392188"/>
                <a:gd name="connsiteX28" fmla="*/ 253258 w 982889"/>
                <a:gd name="connsiteY28" fmla="*/ 271343 h 392188"/>
                <a:gd name="connsiteX29" fmla="*/ 243514 w 982889"/>
                <a:gd name="connsiteY29" fmla="*/ 320410 h 392188"/>
                <a:gd name="connsiteX30" fmla="*/ 215266 w 982889"/>
                <a:gd name="connsiteY30" fmla="*/ 358402 h 392188"/>
                <a:gd name="connsiteX31" fmla="*/ 169633 w 982889"/>
                <a:gd name="connsiteY31" fmla="*/ 383216 h 392188"/>
                <a:gd name="connsiteX32" fmla="*/ 107107 w 982889"/>
                <a:gd name="connsiteY32" fmla="*/ 392189 h 392188"/>
                <a:gd name="connsiteX33" fmla="*/ 75984 w 982889"/>
                <a:gd name="connsiteY33" fmla="*/ 391137 h 392188"/>
                <a:gd name="connsiteX34" fmla="*/ 49838 w 982889"/>
                <a:gd name="connsiteY34" fmla="*/ 387702 h 392188"/>
                <a:gd name="connsiteX35" fmla="*/ 25305 w 982889"/>
                <a:gd name="connsiteY35" fmla="*/ 381604 h 392188"/>
                <a:gd name="connsiteX36" fmla="*/ 0 w 982889"/>
                <a:gd name="connsiteY36" fmla="*/ 372632 h 392188"/>
                <a:gd name="connsiteX37" fmla="*/ 5818 w 982889"/>
                <a:gd name="connsiteY37" fmla="*/ 340668 h 392188"/>
                <a:gd name="connsiteX38" fmla="*/ 15842 w 982889"/>
                <a:gd name="connsiteY38" fmla="*/ 307162 h 392188"/>
                <a:gd name="connsiteX39" fmla="*/ 57549 w 982889"/>
                <a:gd name="connsiteY39" fmla="*/ 320620 h 392188"/>
                <a:gd name="connsiteX40" fmla="*/ 99256 w 982889"/>
                <a:gd name="connsiteY40" fmla="*/ 325107 h 392188"/>
                <a:gd name="connsiteX41" fmla="*/ 151478 w 982889"/>
                <a:gd name="connsiteY41" fmla="*/ 312699 h 392188"/>
                <a:gd name="connsiteX42" fmla="*/ 170474 w 982889"/>
                <a:gd name="connsiteY42" fmla="*/ 274988 h 392188"/>
                <a:gd name="connsiteX43" fmla="*/ 165988 w 982889"/>
                <a:gd name="connsiteY43" fmla="*/ 253889 h 392188"/>
                <a:gd name="connsiteX44" fmla="*/ 154352 w 982889"/>
                <a:gd name="connsiteY44" fmla="*/ 239659 h 392188"/>
                <a:gd name="connsiteX45" fmla="*/ 138230 w 982889"/>
                <a:gd name="connsiteY45" fmla="*/ 229916 h 392188"/>
                <a:gd name="connsiteX46" fmla="*/ 119794 w 982889"/>
                <a:gd name="connsiteY46" fmla="*/ 222275 h 392188"/>
                <a:gd name="connsiteX47" fmla="*/ 87620 w 982889"/>
                <a:gd name="connsiteY47" fmla="*/ 210149 h 392188"/>
                <a:gd name="connsiteX48" fmla="*/ 408311 w 982889"/>
                <a:gd name="connsiteY48" fmla="*/ 392189 h 392188"/>
                <a:gd name="connsiteX49" fmla="*/ 350551 w 982889"/>
                <a:gd name="connsiteY49" fmla="*/ 381394 h 392188"/>
                <a:gd name="connsiteX50" fmla="*/ 309895 w 982889"/>
                <a:gd name="connsiteY50" fmla="*/ 351323 h 392188"/>
                <a:gd name="connsiteX51" fmla="*/ 285642 w 982889"/>
                <a:gd name="connsiteY51" fmla="*/ 306181 h 392188"/>
                <a:gd name="connsiteX52" fmla="*/ 277441 w 982889"/>
                <a:gd name="connsiteY52" fmla="*/ 250244 h 392188"/>
                <a:gd name="connsiteX53" fmla="*/ 285642 w 982889"/>
                <a:gd name="connsiteY53" fmla="*/ 193746 h 392188"/>
                <a:gd name="connsiteX54" fmla="*/ 309895 w 982889"/>
                <a:gd name="connsiteY54" fmla="*/ 148113 h 392188"/>
                <a:gd name="connsiteX55" fmla="*/ 350551 w 982889"/>
                <a:gd name="connsiteY55" fmla="*/ 117762 h 392188"/>
                <a:gd name="connsiteX56" fmla="*/ 408311 w 982889"/>
                <a:gd name="connsiteY56" fmla="*/ 106687 h 392188"/>
                <a:gd name="connsiteX57" fmla="*/ 466350 w 982889"/>
                <a:gd name="connsiteY57" fmla="*/ 117762 h 392188"/>
                <a:gd name="connsiteX58" fmla="*/ 507497 w 982889"/>
                <a:gd name="connsiteY58" fmla="*/ 148113 h 392188"/>
                <a:gd name="connsiteX59" fmla="*/ 531750 w 982889"/>
                <a:gd name="connsiteY59" fmla="*/ 193746 h 392188"/>
                <a:gd name="connsiteX60" fmla="*/ 539671 w 982889"/>
                <a:gd name="connsiteY60" fmla="*/ 250244 h 392188"/>
                <a:gd name="connsiteX61" fmla="*/ 531750 w 982889"/>
                <a:gd name="connsiteY61" fmla="*/ 306181 h 392188"/>
                <a:gd name="connsiteX62" fmla="*/ 507497 w 982889"/>
                <a:gd name="connsiteY62" fmla="*/ 351323 h 392188"/>
                <a:gd name="connsiteX63" fmla="*/ 466350 w 982889"/>
                <a:gd name="connsiteY63" fmla="*/ 381394 h 392188"/>
                <a:gd name="connsiteX64" fmla="*/ 408311 w 982889"/>
                <a:gd name="connsiteY64" fmla="*/ 392189 h 392188"/>
                <a:gd name="connsiteX65" fmla="*/ 408311 w 982889"/>
                <a:gd name="connsiteY65" fmla="*/ 335200 h 392188"/>
                <a:gd name="connsiteX66" fmla="*/ 450789 w 982889"/>
                <a:gd name="connsiteY66" fmla="*/ 313330 h 392188"/>
                <a:gd name="connsiteX67" fmla="*/ 463687 w 982889"/>
                <a:gd name="connsiteY67" fmla="*/ 250244 h 392188"/>
                <a:gd name="connsiteX68" fmla="*/ 450789 w 982889"/>
                <a:gd name="connsiteY68" fmla="*/ 187157 h 392188"/>
                <a:gd name="connsiteX69" fmla="*/ 408311 w 982889"/>
                <a:gd name="connsiteY69" fmla="*/ 165287 h 392188"/>
                <a:gd name="connsiteX70" fmla="*/ 366323 w 982889"/>
                <a:gd name="connsiteY70" fmla="*/ 187157 h 392188"/>
                <a:gd name="connsiteX71" fmla="*/ 353425 w 982889"/>
                <a:gd name="connsiteY71" fmla="*/ 250244 h 392188"/>
                <a:gd name="connsiteX72" fmla="*/ 366323 w 982889"/>
                <a:gd name="connsiteY72" fmla="*/ 313330 h 392188"/>
                <a:gd name="connsiteX73" fmla="*/ 408311 w 982889"/>
                <a:gd name="connsiteY73" fmla="*/ 335200 h 392188"/>
                <a:gd name="connsiteX74" fmla="*/ 582991 w 982889"/>
                <a:gd name="connsiteY74" fmla="*/ 113065 h 392188"/>
                <a:gd name="connsiteX75" fmla="*/ 598061 w 982889"/>
                <a:gd name="connsiteY75" fmla="*/ 110682 h 392188"/>
                <a:gd name="connsiteX76" fmla="*/ 613623 w 982889"/>
                <a:gd name="connsiteY76" fmla="*/ 109911 h 392188"/>
                <a:gd name="connsiteX77" fmla="*/ 629184 w 982889"/>
                <a:gd name="connsiteY77" fmla="*/ 110962 h 392188"/>
                <a:gd name="connsiteX78" fmla="*/ 644255 w 982889"/>
                <a:gd name="connsiteY78" fmla="*/ 113626 h 392188"/>
                <a:gd name="connsiteX79" fmla="*/ 647199 w 982889"/>
                <a:gd name="connsiteY79" fmla="*/ 121267 h 392188"/>
                <a:gd name="connsiteX80" fmla="*/ 649582 w 982889"/>
                <a:gd name="connsiteY80" fmla="*/ 131781 h 392188"/>
                <a:gd name="connsiteX81" fmla="*/ 651405 w 982889"/>
                <a:gd name="connsiteY81" fmla="*/ 142856 h 392188"/>
                <a:gd name="connsiteX82" fmla="*/ 652736 w 982889"/>
                <a:gd name="connsiteY82" fmla="*/ 152109 h 392188"/>
                <a:gd name="connsiteX83" fmla="*/ 681265 w 982889"/>
                <a:gd name="connsiteY83" fmla="*/ 122809 h 392188"/>
                <a:gd name="connsiteX84" fmla="*/ 723463 w 982889"/>
                <a:gd name="connsiteY84" fmla="*/ 109911 h 392188"/>
                <a:gd name="connsiteX85" fmla="*/ 735590 w 982889"/>
                <a:gd name="connsiteY85" fmla="*/ 110402 h 392188"/>
                <a:gd name="connsiteX86" fmla="*/ 745614 w 982889"/>
                <a:gd name="connsiteY86" fmla="*/ 112014 h 392188"/>
                <a:gd name="connsiteX87" fmla="*/ 747226 w 982889"/>
                <a:gd name="connsiteY87" fmla="*/ 124141 h 392188"/>
                <a:gd name="connsiteX88" fmla="*/ 747787 w 982889"/>
                <a:gd name="connsiteY88" fmla="*/ 138370 h 392188"/>
                <a:gd name="connsiteX89" fmla="*/ 747016 w 982889"/>
                <a:gd name="connsiteY89" fmla="*/ 157927 h 392188"/>
                <a:gd name="connsiteX90" fmla="*/ 744142 w 982889"/>
                <a:gd name="connsiteY90" fmla="*/ 177974 h 392188"/>
                <a:gd name="connsiteX91" fmla="*/ 731244 w 982889"/>
                <a:gd name="connsiteY91" fmla="*/ 176923 h 392188"/>
                <a:gd name="connsiteX92" fmla="*/ 722552 w 982889"/>
                <a:gd name="connsiteY92" fmla="*/ 176923 h 392188"/>
                <a:gd name="connsiteX93" fmla="*/ 702505 w 982889"/>
                <a:gd name="connsiteY93" fmla="*/ 178745 h 392188"/>
                <a:gd name="connsiteX94" fmla="*/ 681406 w 982889"/>
                <a:gd name="connsiteY94" fmla="*/ 188489 h 392188"/>
                <a:gd name="connsiteX95" fmla="*/ 664793 w 982889"/>
                <a:gd name="connsiteY95" fmla="*/ 212251 h 392188"/>
                <a:gd name="connsiteX96" fmla="*/ 658204 w 982889"/>
                <a:gd name="connsiteY96" fmla="*/ 256552 h 392188"/>
                <a:gd name="connsiteX97" fmla="*/ 658204 w 982889"/>
                <a:gd name="connsiteY97" fmla="*/ 386371 h 392188"/>
                <a:gd name="connsiteX98" fmla="*/ 639208 w 982889"/>
                <a:gd name="connsiteY98" fmla="*/ 388474 h 392188"/>
                <a:gd name="connsiteX99" fmla="*/ 620772 w 982889"/>
                <a:gd name="connsiteY99" fmla="*/ 389034 h 392188"/>
                <a:gd name="connsiteX100" fmla="*/ 602547 w 982889"/>
                <a:gd name="connsiteY100" fmla="*/ 388474 h 392188"/>
                <a:gd name="connsiteX101" fmla="*/ 583271 w 982889"/>
                <a:gd name="connsiteY101" fmla="*/ 386371 h 392188"/>
                <a:gd name="connsiteX102" fmla="*/ 583271 w 982889"/>
                <a:gd name="connsiteY102" fmla="*/ 112995 h 392188"/>
                <a:gd name="connsiteX103" fmla="*/ 910200 w 982889"/>
                <a:gd name="connsiteY103" fmla="*/ 206433 h 392188"/>
                <a:gd name="connsiteX104" fmla="*/ 905994 w 982889"/>
                <a:gd name="connsiteY104" fmla="*/ 185825 h 392188"/>
                <a:gd name="connsiteX105" fmla="*/ 894358 w 982889"/>
                <a:gd name="connsiteY105" fmla="*/ 173418 h 392188"/>
                <a:gd name="connsiteX106" fmla="*/ 876133 w 982889"/>
                <a:gd name="connsiteY106" fmla="*/ 167320 h 392188"/>
                <a:gd name="connsiteX107" fmla="*/ 852090 w 982889"/>
                <a:gd name="connsiteY107" fmla="*/ 165708 h 392188"/>
                <a:gd name="connsiteX108" fmla="*/ 791387 w 982889"/>
                <a:gd name="connsiteY108" fmla="*/ 176783 h 392188"/>
                <a:gd name="connsiteX109" fmla="*/ 780311 w 982889"/>
                <a:gd name="connsiteY109" fmla="*/ 150917 h 392188"/>
                <a:gd name="connsiteX110" fmla="*/ 776596 w 982889"/>
                <a:gd name="connsiteY110" fmla="*/ 121897 h 392188"/>
                <a:gd name="connsiteX111" fmla="*/ 823070 w 982889"/>
                <a:gd name="connsiteY111" fmla="*/ 110261 h 392188"/>
                <a:gd name="connsiteX112" fmla="*/ 866319 w 982889"/>
                <a:gd name="connsiteY112" fmla="*/ 106546 h 392188"/>
                <a:gd name="connsiteX113" fmla="*/ 952047 w 982889"/>
                <a:gd name="connsiteY113" fmla="*/ 132903 h 392188"/>
                <a:gd name="connsiteX114" fmla="*/ 982890 w 982889"/>
                <a:gd name="connsiteY114" fmla="*/ 217369 h 392188"/>
                <a:gd name="connsiteX115" fmla="*/ 982890 w 982889"/>
                <a:gd name="connsiteY115" fmla="*/ 375716 h 392188"/>
                <a:gd name="connsiteX116" fmla="*/ 938028 w 982889"/>
                <a:gd name="connsiteY116" fmla="*/ 386791 h 392188"/>
                <a:gd name="connsiteX117" fmla="*/ 878376 w 982889"/>
                <a:gd name="connsiteY117" fmla="*/ 392048 h 392188"/>
                <a:gd name="connsiteX118" fmla="*/ 829028 w 982889"/>
                <a:gd name="connsiteY118" fmla="*/ 387282 h 392188"/>
                <a:gd name="connsiteX119" fmla="*/ 790475 w 982889"/>
                <a:gd name="connsiteY119" fmla="*/ 371440 h 392188"/>
                <a:gd name="connsiteX120" fmla="*/ 765661 w 982889"/>
                <a:gd name="connsiteY120" fmla="*/ 342911 h 392188"/>
                <a:gd name="connsiteX121" fmla="*/ 756969 w 982889"/>
                <a:gd name="connsiteY121" fmla="*/ 300152 h 392188"/>
                <a:gd name="connsiteX122" fmla="*/ 767764 w 982889"/>
                <a:gd name="connsiteY122" fmla="*/ 257674 h 392188"/>
                <a:gd name="connsiteX123" fmla="*/ 795733 w 982889"/>
                <a:gd name="connsiteY123" fmla="*/ 230266 h 392188"/>
                <a:gd name="connsiteX124" fmla="*/ 834005 w 982889"/>
                <a:gd name="connsiteY124" fmla="*/ 215476 h 392188"/>
                <a:gd name="connsiteX125" fmla="*/ 876203 w 982889"/>
                <a:gd name="connsiteY125" fmla="*/ 210990 h 392188"/>
                <a:gd name="connsiteX126" fmla="*/ 909989 w 982889"/>
                <a:gd name="connsiteY126" fmla="*/ 212602 h 392188"/>
                <a:gd name="connsiteX127" fmla="*/ 909989 w 982889"/>
                <a:gd name="connsiteY127" fmla="*/ 206293 h 392188"/>
                <a:gd name="connsiteX128" fmla="*/ 910200 w 982889"/>
                <a:gd name="connsiteY128" fmla="*/ 260828 h 392188"/>
                <a:gd name="connsiteX129" fmla="*/ 896461 w 982889"/>
                <a:gd name="connsiteY129" fmla="*/ 259006 h 392188"/>
                <a:gd name="connsiteX130" fmla="*/ 883283 w 982889"/>
                <a:gd name="connsiteY130" fmla="*/ 258235 h 392188"/>
                <a:gd name="connsiteX131" fmla="*/ 842417 w 982889"/>
                <a:gd name="connsiteY131" fmla="*/ 267487 h 392188"/>
                <a:gd name="connsiteX132" fmla="*/ 827346 w 982889"/>
                <a:gd name="connsiteY132" fmla="*/ 297278 h 392188"/>
                <a:gd name="connsiteX133" fmla="*/ 833164 w 982889"/>
                <a:gd name="connsiteY133" fmla="*/ 318377 h 392188"/>
                <a:gd name="connsiteX134" fmla="*/ 847183 w 982889"/>
                <a:gd name="connsiteY134" fmla="*/ 329172 h 392188"/>
                <a:gd name="connsiteX135" fmla="*/ 864567 w 982889"/>
                <a:gd name="connsiteY135" fmla="*/ 333378 h 392188"/>
                <a:gd name="connsiteX136" fmla="*/ 880689 w 982889"/>
                <a:gd name="connsiteY136" fmla="*/ 334149 h 392188"/>
                <a:gd name="connsiteX137" fmla="*/ 896531 w 982889"/>
                <a:gd name="connsiteY137" fmla="*/ 332817 h 392188"/>
                <a:gd name="connsiteX138" fmla="*/ 910270 w 982889"/>
                <a:gd name="connsiteY138" fmla="*/ 330434 h 392188"/>
                <a:gd name="connsiteX139" fmla="*/ 910270 w 982889"/>
                <a:gd name="connsiteY139" fmla="*/ 260758 h 3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982889" h="392188">
                  <a:moveTo>
                    <a:pt x="87480" y="210149"/>
                  </a:moveTo>
                  <a:cubicBezTo>
                    <a:pt x="75494" y="205592"/>
                    <a:pt x="64769" y="200545"/>
                    <a:pt x="55306" y="195078"/>
                  </a:cubicBezTo>
                  <a:cubicBezTo>
                    <a:pt x="45773" y="189610"/>
                    <a:pt x="37712" y="183092"/>
                    <a:pt x="31053" y="175521"/>
                  </a:cubicBezTo>
                  <a:cubicBezTo>
                    <a:pt x="24393" y="167951"/>
                    <a:pt x="19206" y="158908"/>
                    <a:pt x="15491" y="148324"/>
                  </a:cubicBezTo>
                  <a:cubicBezTo>
                    <a:pt x="11776" y="137739"/>
                    <a:pt x="9954" y="125122"/>
                    <a:pt x="9954" y="110332"/>
                  </a:cubicBezTo>
                  <a:cubicBezTo>
                    <a:pt x="9954" y="92387"/>
                    <a:pt x="13038" y="76545"/>
                    <a:pt x="19206" y="62806"/>
                  </a:cubicBezTo>
                  <a:cubicBezTo>
                    <a:pt x="25375" y="49067"/>
                    <a:pt x="34067" y="37572"/>
                    <a:pt x="45352" y="28249"/>
                  </a:cubicBezTo>
                  <a:cubicBezTo>
                    <a:pt x="56638" y="18926"/>
                    <a:pt x="70166" y="11916"/>
                    <a:pt x="86008" y="7150"/>
                  </a:cubicBezTo>
                  <a:cubicBezTo>
                    <a:pt x="101850" y="2383"/>
                    <a:pt x="119584" y="0"/>
                    <a:pt x="139281" y="0"/>
                  </a:cubicBezTo>
                  <a:cubicBezTo>
                    <a:pt x="157226" y="0"/>
                    <a:pt x="174049" y="1612"/>
                    <a:pt x="189680" y="4767"/>
                  </a:cubicBezTo>
                  <a:cubicBezTo>
                    <a:pt x="205312" y="7921"/>
                    <a:pt x="221785" y="12477"/>
                    <a:pt x="239028" y="18505"/>
                  </a:cubicBezTo>
                  <a:cubicBezTo>
                    <a:pt x="236925" y="38903"/>
                    <a:pt x="231318" y="58951"/>
                    <a:pt x="222135" y="78648"/>
                  </a:cubicBezTo>
                  <a:cubicBezTo>
                    <a:pt x="216878" y="76545"/>
                    <a:pt x="211480" y="74442"/>
                    <a:pt x="206013" y="72339"/>
                  </a:cubicBezTo>
                  <a:cubicBezTo>
                    <a:pt x="200545" y="70236"/>
                    <a:pt x="194727" y="68484"/>
                    <a:pt x="188629" y="67082"/>
                  </a:cubicBezTo>
                  <a:cubicBezTo>
                    <a:pt x="182461" y="65680"/>
                    <a:pt x="175521" y="64559"/>
                    <a:pt x="167810" y="63647"/>
                  </a:cubicBezTo>
                  <a:cubicBezTo>
                    <a:pt x="160100" y="62806"/>
                    <a:pt x="151268" y="62316"/>
                    <a:pt x="141454" y="62316"/>
                  </a:cubicBezTo>
                  <a:cubicBezTo>
                    <a:pt x="135496" y="62316"/>
                    <a:pt x="129398" y="62806"/>
                    <a:pt x="123229" y="63928"/>
                  </a:cubicBezTo>
                  <a:cubicBezTo>
                    <a:pt x="117061" y="64979"/>
                    <a:pt x="111523" y="66942"/>
                    <a:pt x="106616" y="69746"/>
                  </a:cubicBezTo>
                  <a:cubicBezTo>
                    <a:pt x="101710" y="72550"/>
                    <a:pt x="97644" y="76685"/>
                    <a:pt x="94490" y="82153"/>
                  </a:cubicBezTo>
                  <a:cubicBezTo>
                    <a:pt x="91335" y="87620"/>
                    <a:pt x="89723" y="94700"/>
                    <a:pt x="89723" y="103532"/>
                  </a:cubicBezTo>
                  <a:cubicBezTo>
                    <a:pt x="89723" y="110542"/>
                    <a:pt x="90915" y="116430"/>
                    <a:pt x="93438" y="121196"/>
                  </a:cubicBezTo>
                  <a:cubicBezTo>
                    <a:pt x="95892" y="125963"/>
                    <a:pt x="99256" y="130029"/>
                    <a:pt x="103462" y="133323"/>
                  </a:cubicBezTo>
                  <a:cubicBezTo>
                    <a:pt x="107668" y="136688"/>
                    <a:pt x="112434" y="139492"/>
                    <a:pt x="117692" y="141805"/>
                  </a:cubicBezTo>
                  <a:cubicBezTo>
                    <a:pt x="122949" y="144118"/>
                    <a:pt x="128276" y="146291"/>
                    <a:pt x="133533" y="148394"/>
                  </a:cubicBezTo>
                  <a:lnTo>
                    <a:pt x="165217" y="160521"/>
                  </a:lnTo>
                  <a:cubicBezTo>
                    <a:pt x="178605" y="165778"/>
                    <a:pt x="190732" y="171245"/>
                    <a:pt x="201597" y="176923"/>
                  </a:cubicBezTo>
                  <a:cubicBezTo>
                    <a:pt x="212462" y="182531"/>
                    <a:pt x="221714" y="189470"/>
                    <a:pt x="229285" y="197742"/>
                  </a:cubicBezTo>
                  <a:cubicBezTo>
                    <a:pt x="236855" y="206013"/>
                    <a:pt x="242743" y="216037"/>
                    <a:pt x="246949" y="227813"/>
                  </a:cubicBezTo>
                  <a:cubicBezTo>
                    <a:pt x="251155" y="239589"/>
                    <a:pt x="253258" y="254099"/>
                    <a:pt x="253258" y="271343"/>
                  </a:cubicBezTo>
                  <a:cubicBezTo>
                    <a:pt x="253258" y="288586"/>
                    <a:pt x="250033" y="305620"/>
                    <a:pt x="243514" y="320410"/>
                  </a:cubicBezTo>
                  <a:cubicBezTo>
                    <a:pt x="236995" y="335200"/>
                    <a:pt x="227603" y="347818"/>
                    <a:pt x="215266" y="358402"/>
                  </a:cubicBezTo>
                  <a:cubicBezTo>
                    <a:pt x="202929" y="368987"/>
                    <a:pt x="187718" y="377258"/>
                    <a:pt x="169633" y="383216"/>
                  </a:cubicBezTo>
                  <a:cubicBezTo>
                    <a:pt x="151478" y="389175"/>
                    <a:pt x="130659" y="392189"/>
                    <a:pt x="107107" y="392189"/>
                  </a:cubicBezTo>
                  <a:cubicBezTo>
                    <a:pt x="95471" y="392189"/>
                    <a:pt x="85097" y="391838"/>
                    <a:pt x="75984" y="391137"/>
                  </a:cubicBezTo>
                  <a:cubicBezTo>
                    <a:pt x="66802" y="390436"/>
                    <a:pt x="58110" y="389315"/>
                    <a:pt x="49838" y="387702"/>
                  </a:cubicBezTo>
                  <a:cubicBezTo>
                    <a:pt x="41567" y="386090"/>
                    <a:pt x="33366" y="384058"/>
                    <a:pt x="25305" y="381604"/>
                  </a:cubicBezTo>
                  <a:cubicBezTo>
                    <a:pt x="17174" y="379151"/>
                    <a:pt x="8762" y="376137"/>
                    <a:pt x="0" y="372632"/>
                  </a:cubicBezTo>
                  <a:cubicBezTo>
                    <a:pt x="1051" y="362398"/>
                    <a:pt x="3014" y="351813"/>
                    <a:pt x="5818" y="340668"/>
                  </a:cubicBezTo>
                  <a:cubicBezTo>
                    <a:pt x="8622" y="329593"/>
                    <a:pt x="11986" y="318447"/>
                    <a:pt x="15842" y="307162"/>
                  </a:cubicBezTo>
                  <a:cubicBezTo>
                    <a:pt x="30632" y="313120"/>
                    <a:pt x="44511" y="317606"/>
                    <a:pt x="57549" y="320620"/>
                  </a:cubicBezTo>
                  <a:cubicBezTo>
                    <a:pt x="70587" y="323634"/>
                    <a:pt x="84466" y="325107"/>
                    <a:pt x="99256" y="325107"/>
                  </a:cubicBezTo>
                  <a:cubicBezTo>
                    <a:pt x="121407" y="325107"/>
                    <a:pt x="138861" y="320971"/>
                    <a:pt x="151478" y="312699"/>
                  </a:cubicBezTo>
                  <a:cubicBezTo>
                    <a:pt x="164165" y="304428"/>
                    <a:pt x="170474" y="291881"/>
                    <a:pt x="170474" y="274988"/>
                  </a:cubicBezTo>
                  <a:cubicBezTo>
                    <a:pt x="170474" y="266506"/>
                    <a:pt x="169002" y="259496"/>
                    <a:pt x="165988" y="253889"/>
                  </a:cubicBezTo>
                  <a:cubicBezTo>
                    <a:pt x="162974" y="248281"/>
                    <a:pt x="159118" y="243514"/>
                    <a:pt x="154352" y="239659"/>
                  </a:cubicBezTo>
                  <a:cubicBezTo>
                    <a:pt x="149585" y="235804"/>
                    <a:pt x="144258" y="232509"/>
                    <a:pt x="138230" y="229916"/>
                  </a:cubicBezTo>
                  <a:cubicBezTo>
                    <a:pt x="132272" y="227252"/>
                    <a:pt x="126103" y="224729"/>
                    <a:pt x="119794" y="222275"/>
                  </a:cubicBezTo>
                  <a:lnTo>
                    <a:pt x="87620" y="210149"/>
                  </a:lnTo>
                  <a:close/>
                  <a:moveTo>
                    <a:pt x="408311" y="392189"/>
                  </a:moveTo>
                  <a:cubicBezTo>
                    <a:pt x="386160" y="392189"/>
                    <a:pt x="366884" y="388544"/>
                    <a:pt x="350551" y="381394"/>
                  </a:cubicBezTo>
                  <a:cubicBezTo>
                    <a:pt x="334219" y="374174"/>
                    <a:pt x="320620" y="364150"/>
                    <a:pt x="309895" y="351323"/>
                  </a:cubicBezTo>
                  <a:cubicBezTo>
                    <a:pt x="299171" y="338495"/>
                    <a:pt x="291040" y="323424"/>
                    <a:pt x="285642" y="306181"/>
                  </a:cubicBezTo>
                  <a:cubicBezTo>
                    <a:pt x="280175" y="288937"/>
                    <a:pt x="277441" y="270291"/>
                    <a:pt x="277441" y="250244"/>
                  </a:cubicBezTo>
                  <a:cubicBezTo>
                    <a:pt x="277441" y="230196"/>
                    <a:pt x="280175" y="211340"/>
                    <a:pt x="285642" y="193746"/>
                  </a:cubicBezTo>
                  <a:cubicBezTo>
                    <a:pt x="291110" y="176152"/>
                    <a:pt x="299171" y="160941"/>
                    <a:pt x="309895" y="148113"/>
                  </a:cubicBezTo>
                  <a:cubicBezTo>
                    <a:pt x="320620" y="135286"/>
                    <a:pt x="334149" y="125122"/>
                    <a:pt x="350551" y="117762"/>
                  </a:cubicBezTo>
                  <a:cubicBezTo>
                    <a:pt x="366884" y="110402"/>
                    <a:pt x="386160" y="106687"/>
                    <a:pt x="408311" y="106687"/>
                  </a:cubicBezTo>
                  <a:cubicBezTo>
                    <a:pt x="430461" y="106687"/>
                    <a:pt x="449808" y="110402"/>
                    <a:pt x="466350" y="117762"/>
                  </a:cubicBezTo>
                  <a:cubicBezTo>
                    <a:pt x="482893" y="125122"/>
                    <a:pt x="496632" y="135286"/>
                    <a:pt x="507497" y="148113"/>
                  </a:cubicBezTo>
                  <a:cubicBezTo>
                    <a:pt x="518362" y="160941"/>
                    <a:pt x="526493" y="176152"/>
                    <a:pt x="531750" y="193746"/>
                  </a:cubicBezTo>
                  <a:cubicBezTo>
                    <a:pt x="537007" y="211340"/>
                    <a:pt x="539671" y="230196"/>
                    <a:pt x="539671" y="250244"/>
                  </a:cubicBezTo>
                  <a:cubicBezTo>
                    <a:pt x="539671" y="270291"/>
                    <a:pt x="537007" y="288937"/>
                    <a:pt x="531750" y="306181"/>
                  </a:cubicBezTo>
                  <a:cubicBezTo>
                    <a:pt x="526493" y="323424"/>
                    <a:pt x="518362" y="338495"/>
                    <a:pt x="507497" y="351323"/>
                  </a:cubicBezTo>
                  <a:cubicBezTo>
                    <a:pt x="496562" y="364150"/>
                    <a:pt x="482893" y="374174"/>
                    <a:pt x="466350" y="381394"/>
                  </a:cubicBezTo>
                  <a:cubicBezTo>
                    <a:pt x="449808" y="388614"/>
                    <a:pt x="430461" y="392189"/>
                    <a:pt x="408311" y="392189"/>
                  </a:cubicBezTo>
                  <a:moveTo>
                    <a:pt x="408311" y="335200"/>
                  </a:moveTo>
                  <a:cubicBezTo>
                    <a:pt x="428008" y="335200"/>
                    <a:pt x="442167" y="327910"/>
                    <a:pt x="450789" y="313330"/>
                  </a:cubicBezTo>
                  <a:cubicBezTo>
                    <a:pt x="459411" y="298750"/>
                    <a:pt x="463687" y="277721"/>
                    <a:pt x="463687" y="250244"/>
                  </a:cubicBezTo>
                  <a:cubicBezTo>
                    <a:pt x="463687" y="222766"/>
                    <a:pt x="459411" y="201807"/>
                    <a:pt x="450789" y="187157"/>
                  </a:cubicBezTo>
                  <a:cubicBezTo>
                    <a:pt x="442167" y="172577"/>
                    <a:pt x="428008" y="165287"/>
                    <a:pt x="408311" y="165287"/>
                  </a:cubicBezTo>
                  <a:cubicBezTo>
                    <a:pt x="388614" y="165287"/>
                    <a:pt x="374945" y="172577"/>
                    <a:pt x="366323" y="187157"/>
                  </a:cubicBezTo>
                  <a:cubicBezTo>
                    <a:pt x="357701" y="201737"/>
                    <a:pt x="353425" y="222766"/>
                    <a:pt x="353425" y="250244"/>
                  </a:cubicBezTo>
                  <a:cubicBezTo>
                    <a:pt x="353425" y="277721"/>
                    <a:pt x="357701" y="298750"/>
                    <a:pt x="366323" y="313330"/>
                  </a:cubicBezTo>
                  <a:cubicBezTo>
                    <a:pt x="374945" y="327910"/>
                    <a:pt x="388894" y="335200"/>
                    <a:pt x="408311" y="335200"/>
                  </a:cubicBezTo>
                  <a:moveTo>
                    <a:pt x="582991" y="113065"/>
                  </a:moveTo>
                  <a:cubicBezTo>
                    <a:pt x="588248" y="112014"/>
                    <a:pt x="593295" y="111243"/>
                    <a:pt x="598061" y="110682"/>
                  </a:cubicBezTo>
                  <a:cubicBezTo>
                    <a:pt x="602828" y="110121"/>
                    <a:pt x="608015" y="109911"/>
                    <a:pt x="613623" y="109911"/>
                  </a:cubicBezTo>
                  <a:cubicBezTo>
                    <a:pt x="618880" y="109911"/>
                    <a:pt x="624067" y="110261"/>
                    <a:pt x="629184" y="110962"/>
                  </a:cubicBezTo>
                  <a:cubicBezTo>
                    <a:pt x="634301" y="111663"/>
                    <a:pt x="639278" y="112575"/>
                    <a:pt x="644255" y="113626"/>
                  </a:cubicBezTo>
                  <a:cubicBezTo>
                    <a:pt x="645306" y="115379"/>
                    <a:pt x="646287" y="117902"/>
                    <a:pt x="647199" y="121267"/>
                  </a:cubicBezTo>
                  <a:cubicBezTo>
                    <a:pt x="648040" y="124631"/>
                    <a:pt x="648881" y="128136"/>
                    <a:pt x="649582" y="131781"/>
                  </a:cubicBezTo>
                  <a:cubicBezTo>
                    <a:pt x="650283" y="135496"/>
                    <a:pt x="650914" y="139141"/>
                    <a:pt x="651405" y="142856"/>
                  </a:cubicBezTo>
                  <a:cubicBezTo>
                    <a:pt x="651965" y="146571"/>
                    <a:pt x="652386" y="149656"/>
                    <a:pt x="652736" y="152109"/>
                  </a:cubicBezTo>
                  <a:cubicBezTo>
                    <a:pt x="660447" y="141244"/>
                    <a:pt x="669980" y="131431"/>
                    <a:pt x="681265" y="122809"/>
                  </a:cubicBezTo>
                  <a:cubicBezTo>
                    <a:pt x="692551" y="114187"/>
                    <a:pt x="706570" y="109911"/>
                    <a:pt x="723463" y="109911"/>
                  </a:cubicBezTo>
                  <a:cubicBezTo>
                    <a:pt x="726968" y="109911"/>
                    <a:pt x="731034" y="110121"/>
                    <a:pt x="735590" y="110402"/>
                  </a:cubicBezTo>
                  <a:cubicBezTo>
                    <a:pt x="740146" y="110752"/>
                    <a:pt x="743511" y="111313"/>
                    <a:pt x="745614" y="112014"/>
                  </a:cubicBezTo>
                  <a:cubicBezTo>
                    <a:pt x="746315" y="115519"/>
                    <a:pt x="746876" y="119584"/>
                    <a:pt x="747226" y="124141"/>
                  </a:cubicBezTo>
                  <a:cubicBezTo>
                    <a:pt x="747577" y="128697"/>
                    <a:pt x="747787" y="133463"/>
                    <a:pt x="747787" y="138370"/>
                  </a:cubicBezTo>
                  <a:cubicBezTo>
                    <a:pt x="747787" y="144328"/>
                    <a:pt x="747506" y="150847"/>
                    <a:pt x="747016" y="157927"/>
                  </a:cubicBezTo>
                  <a:cubicBezTo>
                    <a:pt x="746455" y="164937"/>
                    <a:pt x="745544" y="171666"/>
                    <a:pt x="744142" y="177974"/>
                  </a:cubicBezTo>
                  <a:cubicBezTo>
                    <a:pt x="740287" y="177274"/>
                    <a:pt x="735941" y="176923"/>
                    <a:pt x="731244" y="176923"/>
                  </a:cubicBezTo>
                  <a:lnTo>
                    <a:pt x="722552" y="176923"/>
                  </a:lnTo>
                  <a:cubicBezTo>
                    <a:pt x="716594" y="176923"/>
                    <a:pt x="709865" y="177554"/>
                    <a:pt x="702505" y="178745"/>
                  </a:cubicBezTo>
                  <a:cubicBezTo>
                    <a:pt x="695145" y="180007"/>
                    <a:pt x="688065" y="183232"/>
                    <a:pt x="681406" y="188489"/>
                  </a:cubicBezTo>
                  <a:cubicBezTo>
                    <a:pt x="674746" y="193746"/>
                    <a:pt x="669209" y="201667"/>
                    <a:pt x="664793" y="212251"/>
                  </a:cubicBezTo>
                  <a:cubicBezTo>
                    <a:pt x="660377" y="222836"/>
                    <a:pt x="658204" y="237556"/>
                    <a:pt x="658204" y="256552"/>
                  </a:cubicBezTo>
                  <a:lnTo>
                    <a:pt x="658204" y="386371"/>
                  </a:lnTo>
                  <a:cubicBezTo>
                    <a:pt x="651895" y="387422"/>
                    <a:pt x="645516" y="388123"/>
                    <a:pt x="639208" y="388474"/>
                  </a:cubicBezTo>
                  <a:cubicBezTo>
                    <a:pt x="632899" y="388824"/>
                    <a:pt x="626731" y="389034"/>
                    <a:pt x="620772" y="389034"/>
                  </a:cubicBezTo>
                  <a:cubicBezTo>
                    <a:pt x="614814" y="389034"/>
                    <a:pt x="608716" y="388824"/>
                    <a:pt x="602547" y="388474"/>
                  </a:cubicBezTo>
                  <a:cubicBezTo>
                    <a:pt x="596379" y="388123"/>
                    <a:pt x="590000" y="387422"/>
                    <a:pt x="583271" y="386371"/>
                  </a:cubicBezTo>
                  <a:lnTo>
                    <a:pt x="583271" y="112995"/>
                  </a:lnTo>
                  <a:close/>
                  <a:moveTo>
                    <a:pt x="910200" y="206433"/>
                  </a:moveTo>
                  <a:cubicBezTo>
                    <a:pt x="910200" y="197952"/>
                    <a:pt x="908798" y="191153"/>
                    <a:pt x="905994" y="185825"/>
                  </a:cubicBezTo>
                  <a:cubicBezTo>
                    <a:pt x="903190" y="180568"/>
                    <a:pt x="899335" y="176432"/>
                    <a:pt x="894358" y="173418"/>
                  </a:cubicBezTo>
                  <a:cubicBezTo>
                    <a:pt x="889451" y="170404"/>
                    <a:pt x="883353" y="168371"/>
                    <a:pt x="876133" y="167320"/>
                  </a:cubicBezTo>
                  <a:cubicBezTo>
                    <a:pt x="868913" y="166268"/>
                    <a:pt x="860922" y="165708"/>
                    <a:pt x="852090" y="165708"/>
                  </a:cubicBezTo>
                  <a:cubicBezTo>
                    <a:pt x="833094" y="165708"/>
                    <a:pt x="812836" y="169423"/>
                    <a:pt x="791387" y="176783"/>
                  </a:cubicBezTo>
                  <a:cubicBezTo>
                    <a:pt x="786480" y="167600"/>
                    <a:pt x="782765" y="159048"/>
                    <a:pt x="780311" y="150917"/>
                  </a:cubicBezTo>
                  <a:cubicBezTo>
                    <a:pt x="777858" y="142856"/>
                    <a:pt x="776596" y="133183"/>
                    <a:pt x="776596" y="121897"/>
                  </a:cubicBezTo>
                  <a:cubicBezTo>
                    <a:pt x="792088" y="116640"/>
                    <a:pt x="807579" y="112785"/>
                    <a:pt x="823070" y="110261"/>
                  </a:cubicBezTo>
                  <a:cubicBezTo>
                    <a:pt x="838561" y="107808"/>
                    <a:pt x="853001" y="106546"/>
                    <a:pt x="866319" y="106546"/>
                  </a:cubicBezTo>
                  <a:cubicBezTo>
                    <a:pt x="902910" y="106546"/>
                    <a:pt x="931509" y="115308"/>
                    <a:pt x="952047" y="132903"/>
                  </a:cubicBezTo>
                  <a:cubicBezTo>
                    <a:pt x="972656" y="150497"/>
                    <a:pt x="982890" y="178605"/>
                    <a:pt x="982890" y="217369"/>
                  </a:cubicBezTo>
                  <a:lnTo>
                    <a:pt x="982890" y="375716"/>
                  </a:lnTo>
                  <a:cubicBezTo>
                    <a:pt x="970553" y="379571"/>
                    <a:pt x="955622" y="383286"/>
                    <a:pt x="938028" y="386791"/>
                  </a:cubicBezTo>
                  <a:cubicBezTo>
                    <a:pt x="920434" y="390296"/>
                    <a:pt x="900526" y="392048"/>
                    <a:pt x="878376" y="392048"/>
                  </a:cubicBezTo>
                  <a:cubicBezTo>
                    <a:pt x="860431" y="392048"/>
                    <a:pt x="843959" y="390436"/>
                    <a:pt x="829028" y="387282"/>
                  </a:cubicBezTo>
                  <a:cubicBezTo>
                    <a:pt x="814098" y="384128"/>
                    <a:pt x="801200" y="378800"/>
                    <a:pt x="790475" y="371440"/>
                  </a:cubicBezTo>
                  <a:cubicBezTo>
                    <a:pt x="779751" y="364080"/>
                    <a:pt x="771479" y="354547"/>
                    <a:pt x="765661" y="342911"/>
                  </a:cubicBezTo>
                  <a:cubicBezTo>
                    <a:pt x="759843" y="331275"/>
                    <a:pt x="756969" y="317046"/>
                    <a:pt x="756969" y="300152"/>
                  </a:cubicBezTo>
                  <a:cubicBezTo>
                    <a:pt x="756969" y="283259"/>
                    <a:pt x="760544" y="269100"/>
                    <a:pt x="767764" y="257674"/>
                  </a:cubicBezTo>
                  <a:cubicBezTo>
                    <a:pt x="774984" y="246248"/>
                    <a:pt x="784307" y="237066"/>
                    <a:pt x="795733" y="230266"/>
                  </a:cubicBezTo>
                  <a:cubicBezTo>
                    <a:pt x="807158" y="223397"/>
                    <a:pt x="819916" y="218490"/>
                    <a:pt x="834005" y="215476"/>
                  </a:cubicBezTo>
                  <a:cubicBezTo>
                    <a:pt x="848095" y="212532"/>
                    <a:pt x="862184" y="210990"/>
                    <a:pt x="876203" y="210990"/>
                  </a:cubicBezTo>
                  <a:cubicBezTo>
                    <a:pt x="886437" y="210990"/>
                    <a:pt x="897652" y="211551"/>
                    <a:pt x="909989" y="212602"/>
                  </a:cubicBezTo>
                  <a:lnTo>
                    <a:pt x="909989" y="206293"/>
                  </a:lnTo>
                  <a:close/>
                  <a:moveTo>
                    <a:pt x="910200" y="260828"/>
                  </a:moveTo>
                  <a:cubicBezTo>
                    <a:pt x="905994" y="260127"/>
                    <a:pt x="901368" y="259496"/>
                    <a:pt x="896461" y="259006"/>
                  </a:cubicBezTo>
                  <a:cubicBezTo>
                    <a:pt x="891554" y="258445"/>
                    <a:pt x="887138" y="258235"/>
                    <a:pt x="883283" y="258235"/>
                  </a:cubicBezTo>
                  <a:cubicBezTo>
                    <a:pt x="866039" y="258235"/>
                    <a:pt x="852441" y="261319"/>
                    <a:pt x="842417" y="267487"/>
                  </a:cubicBezTo>
                  <a:cubicBezTo>
                    <a:pt x="832393" y="273656"/>
                    <a:pt x="827346" y="283610"/>
                    <a:pt x="827346" y="297278"/>
                  </a:cubicBezTo>
                  <a:cubicBezTo>
                    <a:pt x="827346" y="306461"/>
                    <a:pt x="829309" y="313471"/>
                    <a:pt x="833164" y="318377"/>
                  </a:cubicBezTo>
                  <a:cubicBezTo>
                    <a:pt x="837019" y="323284"/>
                    <a:pt x="841716" y="326929"/>
                    <a:pt x="847183" y="329172"/>
                  </a:cubicBezTo>
                  <a:cubicBezTo>
                    <a:pt x="852651" y="331485"/>
                    <a:pt x="858469" y="332887"/>
                    <a:pt x="864567" y="333378"/>
                  </a:cubicBezTo>
                  <a:cubicBezTo>
                    <a:pt x="870736" y="333939"/>
                    <a:pt x="876063" y="334149"/>
                    <a:pt x="880689" y="334149"/>
                  </a:cubicBezTo>
                  <a:cubicBezTo>
                    <a:pt x="885947" y="334149"/>
                    <a:pt x="891274" y="333728"/>
                    <a:pt x="896531" y="332817"/>
                  </a:cubicBezTo>
                  <a:cubicBezTo>
                    <a:pt x="901788" y="331906"/>
                    <a:pt x="906345" y="331135"/>
                    <a:pt x="910270" y="330434"/>
                  </a:cubicBezTo>
                  <a:lnTo>
                    <a:pt x="910270" y="260758"/>
                  </a:lnTo>
                  <a:close/>
                </a:path>
              </a:pathLst>
            </a:custGeom>
            <a:solidFill>
              <a:srgbClr val="FFFFFF"/>
            </a:solidFill>
            <a:ln w="70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14">
              <a:extLst>
                <a:ext uri="{FF2B5EF4-FFF2-40B4-BE49-F238E27FC236}">
                  <a16:creationId xmlns:a16="http://schemas.microsoft.com/office/drawing/2014/main" id="{56149218-5D13-B49B-D57A-B47CB3F668F4}"/>
                </a:ext>
              </a:extLst>
            </p:cNvPr>
            <p:cNvGrpSpPr/>
            <p:nvPr/>
          </p:nvGrpSpPr>
          <p:grpSpPr>
            <a:xfrm>
              <a:off x="1277478" y="5756643"/>
              <a:ext cx="1091258" cy="81031"/>
              <a:chOff x="1277478" y="5756643"/>
              <a:chExt cx="1091258" cy="81031"/>
            </a:xfrm>
            <a:solidFill>
              <a:srgbClr val="FFFFFF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0FEA75F-4D7F-4AC3-1158-EABE1F30FBD6}"/>
                  </a:ext>
                </a:extLst>
              </p:cNvPr>
              <p:cNvSpPr/>
              <p:nvPr/>
            </p:nvSpPr>
            <p:spPr>
              <a:xfrm>
                <a:off x="1277478" y="5756643"/>
                <a:ext cx="103882" cy="79489"/>
              </a:xfrm>
              <a:custGeom>
                <a:avLst/>
                <a:gdLst>
                  <a:gd name="connsiteX0" fmla="*/ 52011 w 103882"/>
                  <a:gd name="connsiteY0" fmla="*/ 18155 h 79489"/>
                  <a:gd name="connsiteX1" fmla="*/ 35539 w 103882"/>
                  <a:gd name="connsiteY1" fmla="*/ 79489 h 79489"/>
                  <a:gd name="connsiteX2" fmla="*/ 22781 w 103882"/>
                  <a:gd name="connsiteY2" fmla="*/ 79489 h 79489"/>
                  <a:gd name="connsiteX3" fmla="*/ 0 w 103882"/>
                  <a:gd name="connsiteY3" fmla="*/ 0 h 79489"/>
                  <a:gd name="connsiteX4" fmla="*/ 13318 w 103882"/>
                  <a:gd name="connsiteY4" fmla="*/ 0 h 79489"/>
                  <a:gd name="connsiteX5" fmla="*/ 29791 w 103882"/>
                  <a:gd name="connsiteY5" fmla="*/ 63717 h 79489"/>
                  <a:gd name="connsiteX6" fmla="*/ 47175 w 103882"/>
                  <a:gd name="connsiteY6" fmla="*/ 0 h 79489"/>
                  <a:gd name="connsiteX7" fmla="*/ 56848 w 103882"/>
                  <a:gd name="connsiteY7" fmla="*/ 0 h 79489"/>
                  <a:gd name="connsiteX8" fmla="*/ 74092 w 103882"/>
                  <a:gd name="connsiteY8" fmla="*/ 63717 h 79489"/>
                  <a:gd name="connsiteX9" fmla="*/ 90564 w 103882"/>
                  <a:gd name="connsiteY9" fmla="*/ 0 h 79489"/>
                  <a:gd name="connsiteX10" fmla="*/ 103883 w 103882"/>
                  <a:gd name="connsiteY10" fmla="*/ 0 h 79489"/>
                  <a:gd name="connsiteX11" fmla="*/ 81242 w 103882"/>
                  <a:gd name="connsiteY11" fmla="*/ 79489 h 79489"/>
                  <a:gd name="connsiteX12" fmla="*/ 68484 w 103882"/>
                  <a:gd name="connsiteY12" fmla="*/ 79489 h 79489"/>
                  <a:gd name="connsiteX13" fmla="*/ 51941 w 103882"/>
                  <a:gd name="connsiteY13" fmla="*/ 18155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3882" h="79489">
                    <a:moveTo>
                      <a:pt x="52011" y="18155"/>
                    </a:moveTo>
                    <a:lnTo>
                      <a:pt x="35539" y="79489"/>
                    </a:lnTo>
                    <a:lnTo>
                      <a:pt x="22781" y="79489"/>
                    </a:lnTo>
                    <a:lnTo>
                      <a:pt x="0" y="0"/>
                    </a:lnTo>
                    <a:lnTo>
                      <a:pt x="13318" y="0"/>
                    </a:lnTo>
                    <a:lnTo>
                      <a:pt x="29791" y="63717"/>
                    </a:lnTo>
                    <a:lnTo>
                      <a:pt x="47175" y="0"/>
                    </a:lnTo>
                    <a:lnTo>
                      <a:pt x="56848" y="0"/>
                    </a:lnTo>
                    <a:lnTo>
                      <a:pt x="74092" y="63717"/>
                    </a:lnTo>
                    <a:lnTo>
                      <a:pt x="90564" y="0"/>
                    </a:lnTo>
                    <a:lnTo>
                      <a:pt x="103883" y="0"/>
                    </a:lnTo>
                    <a:lnTo>
                      <a:pt x="81242" y="79489"/>
                    </a:lnTo>
                    <a:lnTo>
                      <a:pt x="68484" y="79489"/>
                    </a:lnTo>
                    <a:lnTo>
                      <a:pt x="51941" y="18155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404D535-6684-D396-4608-47A4E4901CD4}"/>
                  </a:ext>
                </a:extLst>
              </p:cNvPr>
              <p:cNvSpPr/>
              <p:nvPr/>
            </p:nvSpPr>
            <p:spPr>
              <a:xfrm>
                <a:off x="1391385" y="5756643"/>
                <a:ext cx="49557" cy="79489"/>
              </a:xfrm>
              <a:custGeom>
                <a:avLst/>
                <a:gdLst>
                  <a:gd name="connsiteX0" fmla="*/ 38833 w 49557"/>
                  <a:gd name="connsiteY0" fmla="*/ 42478 h 79489"/>
                  <a:gd name="connsiteX1" fmla="*/ 26566 w 49557"/>
                  <a:gd name="connsiteY1" fmla="*/ 30071 h 79489"/>
                  <a:gd name="connsiteX2" fmla="*/ 10725 w 49557"/>
                  <a:gd name="connsiteY2" fmla="*/ 38413 h 79489"/>
                  <a:gd name="connsiteX3" fmla="*/ 10725 w 49557"/>
                  <a:gd name="connsiteY3" fmla="*/ 79489 h 79489"/>
                  <a:gd name="connsiteX4" fmla="*/ 0 w 49557"/>
                  <a:gd name="connsiteY4" fmla="*/ 79489 h 79489"/>
                  <a:gd name="connsiteX5" fmla="*/ 0 w 49557"/>
                  <a:gd name="connsiteY5" fmla="*/ 0 h 79489"/>
                  <a:gd name="connsiteX6" fmla="*/ 10725 w 49557"/>
                  <a:gd name="connsiteY6" fmla="*/ 0 h 79489"/>
                  <a:gd name="connsiteX7" fmla="*/ 10725 w 49557"/>
                  <a:gd name="connsiteY7" fmla="*/ 30001 h 79489"/>
                  <a:gd name="connsiteX8" fmla="*/ 31123 w 49557"/>
                  <a:gd name="connsiteY8" fmla="*/ 20468 h 79489"/>
                  <a:gd name="connsiteX9" fmla="*/ 49558 w 49557"/>
                  <a:gd name="connsiteY9" fmla="*/ 38833 h 79489"/>
                  <a:gd name="connsiteX10" fmla="*/ 49558 w 49557"/>
                  <a:gd name="connsiteY10" fmla="*/ 79489 h 79489"/>
                  <a:gd name="connsiteX11" fmla="*/ 38833 w 49557"/>
                  <a:gd name="connsiteY11" fmla="*/ 79489 h 79489"/>
                  <a:gd name="connsiteX12" fmla="*/ 38833 w 49557"/>
                  <a:gd name="connsiteY12" fmla="*/ 42408 h 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7" h="79489">
                    <a:moveTo>
                      <a:pt x="38833" y="42478"/>
                    </a:moveTo>
                    <a:cubicBezTo>
                      <a:pt x="38833" y="32945"/>
                      <a:pt x="33927" y="30071"/>
                      <a:pt x="26566" y="30071"/>
                    </a:cubicBezTo>
                    <a:cubicBezTo>
                      <a:pt x="19907" y="30071"/>
                      <a:pt x="13809" y="34137"/>
                      <a:pt x="10725" y="38413"/>
                    </a:cubicBezTo>
                    <a:lnTo>
                      <a:pt x="10725" y="79489"/>
                    </a:lnTo>
                    <a:lnTo>
                      <a:pt x="0" y="79489"/>
                    </a:ln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0001"/>
                    </a:lnTo>
                    <a:cubicBezTo>
                      <a:pt x="14510" y="25375"/>
                      <a:pt x="22291" y="20468"/>
                      <a:pt x="31123" y="20468"/>
                    </a:cubicBezTo>
                    <a:cubicBezTo>
                      <a:pt x="43390" y="20468"/>
                      <a:pt x="49558" y="26637"/>
                      <a:pt x="49558" y="38833"/>
                    </a:cubicBezTo>
                    <a:lnTo>
                      <a:pt x="49558" y="79489"/>
                    </a:lnTo>
                    <a:lnTo>
                      <a:pt x="38833" y="79489"/>
                    </a:lnTo>
                    <a:lnTo>
                      <a:pt x="38833" y="4240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6526CF1-9CC1-2C03-FCE1-A9CE3E47ED87}"/>
                  </a:ext>
                </a:extLst>
              </p:cNvPr>
              <p:cNvSpPr/>
              <p:nvPr/>
            </p:nvSpPr>
            <p:spPr>
              <a:xfrm>
                <a:off x="1454471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01CA2C9-B7B9-C568-8698-0F69F4065952}"/>
                  </a:ext>
                </a:extLst>
              </p:cNvPr>
              <p:cNvSpPr/>
              <p:nvPr/>
            </p:nvSpPr>
            <p:spPr>
              <a:xfrm>
                <a:off x="1524848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8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82E289C-9BDE-1F58-DD5D-A71CB582CFAC}"/>
                  </a:ext>
                </a:extLst>
              </p:cNvPr>
              <p:cNvSpPr/>
              <p:nvPr/>
            </p:nvSpPr>
            <p:spPr>
              <a:xfrm>
                <a:off x="1561438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6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45825378-0E83-2344-3B93-68257B248D16}"/>
                  </a:ext>
                </a:extLst>
              </p:cNvPr>
              <p:cNvSpPr/>
              <p:nvPr/>
            </p:nvSpPr>
            <p:spPr>
              <a:xfrm>
                <a:off x="1657540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3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2 w 47174"/>
                  <a:gd name="connsiteY6" fmla="*/ 8201 h 60423"/>
                  <a:gd name="connsiteX7" fmla="*/ 40726 w 47174"/>
                  <a:gd name="connsiteY7" fmla="*/ 15702 h 60423"/>
                  <a:gd name="connsiteX8" fmla="*/ 23692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3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2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2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51A1301-C093-C5E6-1903-94D662265158}"/>
                  </a:ext>
                </a:extLst>
              </p:cNvPr>
              <p:cNvSpPr/>
              <p:nvPr/>
            </p:nvSpPr>
            <p:spPr>
              <a:xfrm>
                <a:off x="171095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4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4" y="62876"/>
                    </a:cubicBezTo>
                    <a:lnTo>
                      <a:pt x="34417" y="71008"/>
                    </a:lnTo>
                    <a:cubicBezTo>
                      <a:pt x="32174" y="73181"/>
                      <a:pt x="28810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42A54FC-F35C-3C2A-127E-F3075A22E0B6}"/>
                  </a:ext>
                </a:extLst>
              </p:cNvPr>
              <p:cNvSpPr/>
              <p:nvPr/>
            </p:nvSpPr>
            <p:spPr>
              <a:xfrm>
                <a:off x="1754834" y="5778583"/>
                <a:ext cx="49558" cy="59021"/>
              </a:xfrm>
              <a:custGeom>
                <a:avLst/>
                <a:gdLst>
                  <a:gd name="connsiteX0" fmla="*/ 38833 w 49558"/>
                  <a:gd name="connsiteY0" fmla="*/ 49698 h 59021"/>
                  <a:gd name="connsiteX1" fmla="*/ 18365 w 49558"/>
                  <a:gd name="connsiteY1" fmla="*/ 59021 h 59021"/>
                  <a:gd name="connsiteX2" fmla="*/ 0 w 49558"/>
                  <a:gd name="connsiteY2" fmla="*/ 40656 h 59021"/>
                  <a:gd name="connsiteX3" fmla="*/ 0 w 49558"/>
                  <a:gd name="connsiteY3" fmla="*/ 0 h 59021"/>
                  <a:gd name="connsiteX4" fmla="*/ 10725 w 49558"/>
                  <a:gd name="connsiteY4" fmla="*/ 0 h 59021"/>
                  <a:gd name="connsiteX5" fmla="*/ 10725 w 49558"/>
                  <a:gd name="connsiteY5" fmla="*/ 37081 h 59021"/>
                  <a:gd name="connsiteX6" fmla="*/ 22851 w 49558"/>
                  <a:gd name="connsiteY6" fmla="*/ 49488 h 59021"/>
                  <a:gd name="connsiteX7" fmla="*/ 38833 w 49558"/>
                  <a:gd name="connsiteY7" fmla="*/ 41357 h 59021"/>
                  <a:gd name="connsiteX8" fmla="*/ 38833 w 49558"/>
                  <a:gd name="connsiteY8" fmla="*/ 0 h 59021"/>
                  <a:gd name="connsiteX9" fmla="*/ 49558 w 49558"/>
                  <a:gd name="connsiteY9" fmla="*/ 0 h 59021"/>
                  <a:gd name="connsiteX10" fmla="*/ 49558 w 49558"/>
                  <a:gd name="connsiteY10" fmla="*/ 57549 h 59021"/>
                  <a:gd name="connsiteX11" fmla="*/ 38833 w 49558"/>
                  <a:gd name="connsiteY11" fmla="*/ 57549 h 59021"/>
                  <a:gd name="connsiteX12" fmla="*/ 38833 w 49558"/>
                  <a:gd name="connsiteY12" fmla="*/ 49698 h 59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9021">
                    <a:moveTo>
                      <a:pt x="38833" y="49698"/>
                    </a:moveTo>
                    <a:cubicBezTo>
                      <a:pt x="34417" y="54465"/>
                      <a:pt x="27127" y="59021"/>
                      <a:pt x="18365" y="59021"/>
                    </a:cubicBezTo>
                    <a:cubicBezTo>
                      <a:pt x="6098" y="59021"/>
                      <a:pt x="0" y="52853"/>
                      <a:pt x="0" y="40656"/>
                    </a:cubicBezTo>
                    <a:lnTo>
                      <a:pt x="0" y="0"/>
                    </a:lnTo>
                    <a:lnTo>
                      <a:pt x="10725" y="0"/>
                    </a:lnTo>
                    <a:lnTo>
                      <a:pt x="10725" y="37081"/>
                    </a:lnTo>
                    <a:cubicBezTo>
                      <a:pt x="10725" y="46614"/>
                      <a:pt x="15491" y="49488"/>
                      <a:pt x="22851" y="49488"/>
                    </a:cubicBezTo>
                    <a:cubicBezTo>
                      <a:pt x="29511" y="49488"/>
                      <a:pt x="35609" y="45703"/>
                      <a:pt x="38833" y="41357"/>
                    </a:cubicBezTo>
                    <a:lnTo>
                      <a:pt x="38833" y="0"/>
                    </a:lnTo>
                    <a:lnTo>
                      <a:pt x="49558" y="0"/>
                    </a:lnTo>
                    <a:lnTo>
                      <a:pt x="49558" y="57549"/>
                    </a:lnTo>
                    <a:lnTo>
                      <a:pt x="38833" y="57549"/>
                    </a:lnTo>
                    <a:lnTo>
                      <a:pt x="38833" y="49698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18FC460-0305-9C25-0498-FC6B80549815}"/>
                  </a:ext>
                </a:extLst>
              </p:cNvPr>
              <p:cNvSpPr/>
              <p:nvPr/>
            </p:nvSpPr>
            <p:spPr>
              <a:xfrm>
                <a:off x="1817850" y="5756643"/>
                <a:ext cx="55305" cy="80961"/>
              </a:xfrm>
              <a:custGeom>
                <a:avLst/>
                <a:gdLst>
                  <a:gd name="connsiteX0" fmla="*/ 44581 w 55305"/>
                  <a:gd name="connsiteY0" fmla="*/ 71288 h 80961"/>
                  <a:gd name="connsiteX1" fmla="*/ 25725 w 55305"/>
                  <a:gd name="connsiteY1" fmla="*/ 80961 h 80961"/>
                  <a:gd name="connsiteX2" fmla="*/ 0 w 55305"/>
                  <a:gd name="connsiteY2" fmla="*/ 50820 h 80961"/>
                  <a:gd name="connsiteX3" fmla="*/ 25725 w 55305"/>
                  <a:gd name="connsiteY3" fmla="*/ 20538 h 80961"/>
                  <a:gd name="connsiteX4" fmla="*/ 44581 w 55305"/>
                  <a:gd name="connsiteY4" fmla="*/ 30282 h 80961"/>
                  <a:gd name="connsiteX5" fmla="*/ 44581 w 55305"/>
                  <a:gd name="connsiteY5" fmla="*/ 0 h 80961"/>
                  <a:gd name="connsiteX6" fmla="*/ 55306 w 55305"/>
                  <a:gd name="connsiteY6" fmla="*/ 0 h 80961"/>
                  <a:gd name="connsiteX7" fmla="*/ 55306 w 55305"/>
                  <a:gd name="connsiteY7" fmla="*/ 79489 h 80961"/>
                  <a:gd name="connsiteX8" fmla="*/ 44581 w 55305"/>
                  <a:gd name="connsiteY8" fmla="*/ 79489 h 80961"/>
                  <a:gd name="connsiteX9" fmla="*/ 44581 w 55305"/>
                  <a:gd name="connsiteY9" fmla="*/ 71288 h 80961"/>
                  <a:gd name="connsiteX10" fmla="*/ 44581 w 55305"/>
                  <a:gd name="connsiteY10" fmla="*/ 38553 h 80961"/>
                  <a:gd name="connsiteX11" fmla="*/ 28599 w 55305"/>
                  <a:gd name="connsiteY11" fmla="*/ 30071 h 80961"/>
                  <a:gd name="connsiteX12" fmla="*/ 11215 w 55305"/>
                  <a:gd name="connsiteY12" fmla="*/ 50820 h 80961"/>
                  <a:gd name="connsiteX13" fmla="*/ 28599 w 55305"/>
                  <a:gd name="connsiteY13" fmla="*/ 71428 h 80961"/>
                  <a:gd name="connsiteX14" fmla="*/ 44581 w 55305"/>
                  <a:gd name="connsiteY14" fmla="*/ 63087 h 80961"/>
                  <a:gd name="connsiteX15" fmla="*/ 44581 w 55305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5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5" y="30071"/>
                      <a:pt x="11215" y="38763"/>
                      <a:pt x="11215" y="50820"/>
                    </a:cubicBezTo>
                    <a:cubicBezTo>
                      <a:pt x="11215" y="62876"/>
                      <a:pt x="17875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42C62C7-3B87-46DD-856D-B37850062ADE}"/>
                  </a:ext>
                </a:extLst>
              </p:cNvPr>
              <p:cNvSpPr/>
              <p:nvPr/>
            </p:nvSpPr>
            <p:spPr>
              <a:xfrm>
                <a:off x="1886685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15 w 56848"/>
                  <a:gd name="connsiteY10" fmla="*/ 26076 h 60422"/>
                  <a:gd name="connsiteX11" fmla="*/ 46334 w 56848"/>
                  <a:gd name="connsiteY11" fmla="*/ 26076 h 60422"/>
                  <a:gd name="connsiteX12" fmla="*/ 28810 w 56848"/>
                  <a:gd name="connsiteY12" fmla="*/ 8902 h 60422"/>
                  <a:gd name="connsiteX13" fmla="*/ 1114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15" y="26076"/>
                    </a:moveTo>
                    <a:lnTo>
                      <a:pt x="46334" y="26076"/>
                    </a:lnTo>
                    <a:cubicBezTo>
                      <a:pt x="46123" y="18435"/>
                      <a:pt x="41006" y="8902"/>
                      <a:pt x="28810" y="8902"/>
                    </a:cubicBezTo>
                    <a:cubicBezTo>
                      <a:pt x="16613" y="8902"/>
                      <a:pt x="11776" y="18225"/>
                      <a:pt x="1114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CC417A7-EFC6-E068-A45D-406BF95073B5}"/>
                  </a:ext>
                </a:extLst>
              </p:cNvPr>
              <p:cNvSpPr/>
              <p:nvPr/>
            </p:nvSpPr>
            <p:spPr>
              <a:xfrm>
                <a:off x="1957061" y="5777182"/>
                <a:ext cx="49558" cy="58950"/>
              </a:xfrm>
              <a:custGeom>
                <a:avLst/>
                <a:gdLst>
                  <a:gd name="connsiteX0" fmla="*/ 38833 w 49558"/>
                  <a:gd name="connsiteY0" fmla="*/ 22150 h 58950"/>
                  <a:gd name="connsiteX1" fmla="*/ 26567 w 49558"/>
                  <a:gd name="connsiteY1" fmla="*/ 9533 h 58950"/>
                  <a:gd name="connsiteX2" fmla="*/ 10725 w 49558"/>
                  <a:gd name="connsiteY2" fmla="*/ 17875 h 58950"/>
                  <a:gd name="connsiteX3" fmla="*/ 10725 w 49558"/>
                  <a:gd name="connsiteY3" fmla="*/ 58951 h 58950"/>
                  <a:gd name="connsiteX4" fmla="*/ 0 w 49558"/>
                  <a:gd name="connsiteY4" fmla="*/ 58951 h 58950"/>
                  <a:gd name="connsiteX5" fmla="*/ 0 w 49558"/>
                  <a:gd name="connsiteY5" fmla="*/ 1402 h 58950"/>
                  <a:gd name="connsiteX6" fmla="*/ 10725 w 49558"/>
                  <a:gd name="connsiteY6" fmla="*/ 1402 h 58950"/>
                  <a:gd name="connsiteX7" fmla="*/ 10725 w 49558"/>
                  <a:gd name="connsiteY7" fmla="*/ 9533 h 58950"/>
                  <a:gd name="connsiteX8" fmla="*/ 31123 w 49558"/>
                  <a:gd name="connsiteY8" fmla="*/ 0 h 58950"/>
                  <a:gd name="connsiteX9" fmla="*/ 49558 w 49558"/>
                  <a:gd name="connsiteY9" fmla="*/ 18576 h 58950"/>
                  <a:gd name="connsiteX10" fmla="*/ 49558 w 49558"/>
                  <a:gd name="connsiteY10" fmla="*/ 58951 h 58950"/>
                  <a:gd name="connsiteX11" fmla="*/ 38833 w 49558"/>
                  <a:gd name="connsiteY11" fmla="*/ 58951 h 58950"/>
                  <a:gd name="connsiteX12" fmla="*/ 38833 w 49558"/>
                  <a:gd name="connsiteY12" fmla="*/ 22150 h 5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558" h="58950">
                    <a:moveTo>
                      <a:pt x="38833" y="22150"/>
                    </a:moveTo>
                    <a:cubicBezTo>
                      <a:pt x="38833" y="12617"/>
                      <a:pt x="33927" y="9533"/>
                      <a:pt x="26567" y="9533"/>
                    </a:cubicBezTo>
                    <a:cubicBezTo>
                      <a:pt x="19907" y="9533"/>
                      <a:pt x="13809" y="13599"/>
                      <a:pt x="10725" y="17875"/>
                    </a:cubicBezTo>
                    <a:lnTo>
                      <a:pt x="10725" y="58951"/>
                    </a:lnTo>
                    <a:lnTo>
                      <a:pt x="0" y="58951"/>
                    </a:lnTo>
                    <a:lnTo>
                      <a:pt x="0" y="1402"/>
                    </a:lnTo>
                    <a:lnTo>
                      <a:pt x="10725" y="1402"/>
                    </a:lnTo>
                    <a:lnTo>
                      <a:pt x="10725" y="9533"/>
                    </a:lnTo>
                    <a:cubicBezTo>
                      <a:pt x="14510" y="4907"/>
                      <a:pt x="22150" y="0"/>
                      <a:pt x="31123" y="0"/>
                    </a:cubicBezTo>
                    <a:cubicBezTo>
                      <a:pt x="43249" y="0"/>
                      <a:pt x="49558" y="6449"/>
                      <a:pt x="49558" y="18576"/>
                    </a:cubicBezTo>
                    <a:lnTo>
                      <a:pt x="49558" y="58951"/>
                    </a:lnTo>
                    <a:lnTo>
                      <a:pt x="38833" y="58951"/>
                    </a:lnTo>
                    <a:lnTo>
                      <a:pt x="38833" y="2215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2331B47-00A0-B4D6-69BC-1F06AC948D2D}"/>
                  </a:ext>
                </a:extLst>
              </p:cNvPr>
              <p:cNvSpPr/>
              <p:nvPr/>
            </p:nvSpPr>
            <p:spPr>
              <a:xfrm>
                <a:off x="2016223" y="5762952"/>
                <a:ext cx="34417" cy="74722"/>
              </a:xfrm>
              <a:custGeom>
                <a:avLst/>
                <a:gdLst>
                  <a:gd name="connsiteX0" fmla="*/ 9533 w 34417"/>
                  <a:gd name="connsiteY0" fmla="*/ 60493 h 74722"/>
                  <a:gd name="connsiteX1" fmla="*/ 9533 w 34417"/>
                  <a:gd name="connsiteY1" fmla="*/ 25094 h 74722"/>
                  <a:gd name="connsiteX2" fmla="*/ 0 w 34417"/>
                  <a:gd name="connsiteY2" fmla="*/ 25094 h 74722"/>
                  <a:gd name="connsiteX3" fmla="*/ 0 w 34417"/>
                  <a:gd name="connsiteY3" fmla="*/ 15702 h 74722"/>
                  <a:gd name="connsiteX4" fmla="*/ 9533 w 34417"/>
                  <a:gd name="connsiteY4" fmla="*/ 15702 h 74722"/>
                  <a:gd name="connsiteX5" fmla="*/ 9533 w 34417"/>
                  <a:gd name="connsiteY5" fmla="*/ 0 h 74722"/>
                  <a:gd name="connsiteX6" fmla="*/ 20258 w 34417"/>
                  <a:gd name="connsiteY6" fmla="*/ 0 h 74722"/>
                  <a:gd name="connsiteX7" fmla="*/ 20258 w 34417"/>
                  <a:gd name="connsiteY7" fmla="*/ 15702 h 74722"/>
                  <a:gd name="connsiteX8" fmla="*/ 31964 w 34417"/>
                  <a:gd name="connsiteY8" fmla="*/ 15702 h 74722"/>
                  <a:gd name="connsiteX9" fmla="*/ 31964 w 34417"/>
                  <a:gd name="connsiteY9" fmla="*/ 25094 h 74722"/>
                  <a:gd name="connsiteX10" fmla="*/ 20258 w 34417"/>
                  <a:gd name="connsiteY10" fmla="*/ 25094 h 74722"/>
                  <a:gd name="connsiteX11" fmla="*/ 20258 w 34417"/>
                  <a:gd name="connsiteY11" fmla="*/ 58110 h 74722"/>
                  <a:gd name="connsiteX12" fmla="*/ 25866 w 34417"/>
                  <a:gd name="connsiteY12" fmla="*/ 65119 h 74722"/>
                  <a:gd name="connsiteX13" fmla="*/ 31683 w 34417"/>
                  <a:gd name="connsiteY13" fmla="*/ 62876 h 74722"/>
                  <a:gd name="connsiteX14" fmla="*/ 34417 w 34417"/>
                  <a:gd name="connsiteY14" fmla="*/ 71008 h 74722"/>
                  <a:gd name="connsiteX15" fmla="*/ 23202 w 34417"/>
                  <a:gd name="connsiteY15" fmla="*/ 74723 h 74722"/>
                  <a:gd name="connsiteX16" fmla="*/ 9463 w 34417"/>
                  <a:gd name="connsiteY16" fmla="*/ 60563 h 7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417" h="74722">
                    <a:moveTo>
                      <a:pt x="9533" y="60493"/>
                    </a:moveTo>
                    <a:lnTo>
                      <a:pt x="9533" y="25094"/>
                    </a:lnTo>
                    <a:lnTo>
                      <a:pt x="0" y="25094"/>
                    </a:lnTo>
                    <a:lnTo>
                      <a:pt x="0" y="15702"/>
                    </a:lnTo>
                    <a:lnTo>
                      <a:pt x="9533" y="15702"/>
                    </a:lnTo>
                    <a:lnTo>
                      <a:pt x="9533" y="0"/>
                    </a:lnTo>
                    <a:lnTo>
                      <a:pt x="20258" y="0"/>
                    </a:lnTo>
                    <a:lnTo>
                      <a:pt x="20258" y="15702"/>
                    </a:lnTo>
                    <a:lnTo>
                      <a:pt x="31964" y="15702"/>
                    </a:lnTo>
                    <a:lnTo>
                      <a:pt x="31964" y="25094"/>
                    </a:lnTo>
                    <a:lnTo>
                      <a:pt x="20258" y="25094"/>
                    </a:lnTo>
                    <a:lnTo>
                      <a:pt x="20258" y="58110"/>
                    </a:lnTo>
                    <a:cubicBezTo>
                      <a:pt x="20258" y="62175"/>
                      <a:pt x="22150" y="65119"/>
                      <a:pt x="25866" y="65119"/>
                    </a:cubicBezTo>
                    <a:cubicBezTo>
                      <a:pt x="28389" y="65119"/>
                      <a:pt x="30632" y="64068"/>
                      <a:pt x="31683" y="62876"/>
                    </a:cubicBezTo>
                    <a:lnTo>
                      <a:pt x="34417" y="71008"/>
                    </a:lnTo>
                    <a:cubicBezTo>
                      <a:pt x="32174" y="73181"/>
                      <a:pt x="28809" y="74723"/>
                      <a:pt x="23202" y="74723"/>
                    </a:cubicBezTo>
                    <a:cubicBezTo>
                      <a:pt x="14159" y="74723"/>
                      <a:pt x="9463" y="69606"/>
                      <a:pt x="9463" y="605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C859B68-3A40-8433-95A5-BFB59E6EEC99}"/>
                  </a:ext>
                </a:extLst>
              </p:cNvPr>
              <p:cNvSpPr/>
              <p:nvPr/>
            </p:nvSpPr>
            <p:spPr>
              <a:xfrm>
                <a:off x="2055126" y="5777182"/>
                <a:ext cx="47174" cy="60423"/>
              </a:xfrm>
              <a:custGeom>
                <a:avLst/>
                <a:gdLst>
                  <a:gd name="connsiteX0" fmla="*/ 5117 w 47174"/>
                  <a:gd name="connsiteY0" fmla="*/ 43600 h 60423"/>
                  <a:gd name="connsiteX1" fmla="*/ 24394 w 47174"/>
                  <a:gd name="connsiteY1" fmla="*/ 51801 h 60423"/>
                  <a:gd name="connsiteX2" fmla="*/ 36801 w 47174"/>
                  <a:gd name="connsiteY2" fmla="*/ 43600 h 60423"/>
                  <a:gd name="connsiteX3" fmla="*/ 22851 w 47174"/>
                  <a:gd name="connsiteY3" fmla="*/ 34277 h 60423"/>
                  <a:gd name="connsiteX4" fmla="*/ 1612 w 47174"/>
                  <a:gd name="connsiteY4" fmla="*/ 17033 h 60423"/>
                  <a:gd name="connsiteX5" fmla="*/ 23552 w 47174"/>
                  <a:gd name="connsiteY5" fmla="*/ 0 h 60423"/>
                  <a:gd name="connsiteX6" fmla="*/ 45493 w 47174"/>
                  <a:gd name="connsiteY6" fmla="*/ 8201 h 60423"/>
                  <a:gd name="connsiteX7" fmla="*/ 40726 w 47174"/>
                  <a:gd name="connsiteY7" fmla="*/ 15702 h 60423"/>
                  <a:gd name="connsiteX8" fmla="*/ 23693 w 47174"/>
                  <a:gd name="connsiteY8" fmla="*/ 8692 h 60423"/>
                  <a:gd name="connsiteX9" fmla="*/ 11916 w 47174"/>
                  <a:gd name="connsiteY9" fmla="*/ 16192 h 60423"/>
                  <a:gd name="connsiteX10" fmla="*/ 25235 w 47174"/>
                  <a:gd name="connsiteY10" fmla="*/ 24534 h 60423"/>
                  <a:gd name="connsiteX11" fmla="*/ 47175 w 47174"/>
                  <a:gd name="connsiteY11" fmla="*/ 42759 h 60423"/>
                  <a:gd name="connsiteX12" fmla="*/ 23973 w 47174"/>
                  <a:gd name="connsiteY12" fmla="*/ 60423 h 60423"/>
                  <a:gd name="connsiteX13" fmla="*/ 0 w 47174"/>
                  <a:gd name="connsiteY13" fmla="*/ 51521 h 60423"/>
                  <a:gd name="connsiteX14" fmla="*/ 5117 w 47174"/>
                  <a:gd name="connsiteY14" fmla="*/ 43670 h 6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174" h="60423">
                    <a:moveTo>
                      <a:pt x="5117" y="43600"/>
                    </a:moveTo>
                    <a:cubicBezTo>
                      <a:pt x="9042" y="47876"/>
                      <a:pt x="16683" y="51801"/>
                      <a:pt x="24394" y="51801"/>
                    </a:cubicBezTo>
                    <a:cubicBezTo>
                      <a:pt x="32104" y="51801"/>
                      <a:pt x="36801" y="48437"/>
                      <a:pt x="36801" y="43600"/>
                    </a:cubicBezTo>
                    <a:cubicBezTo>
                      <a:pt x="36801" y="37852"/>
                      <a:pt x="30282" y="35959"/>
                      <a:pt x="22851" y="34277"/>
                    </a:cubicBezTo>
                    <a:cubicBezTo>
                      <a:pt x="13108" y="32034"/>
                      <a:pt x="1612" y="29370"/>
                      <a:pt x="1612" y="17033"/>
                    </a:cubicBezTo>
                    <a:cubicBezTo>
                      <a:pt x="1612" y="7851"/>
                      <a:pt x="9463" y="0"/>
                      <a:pt x="23552" y="0"/>
                    </a:cubicBezTo>
                    <a:cubicBezTo>
                      <a:pt x="33436" y="0"/>
                      <a:pt x="40586" y="3575"/>
                      <a:pt x="45493" y="8201"/>
                    </a:cubicBezTo>
                    <a:lnTo>
                      <a:pt x="40726" y="15702"/>
                    </a:lnTo>
                    <a:cubicBezTo>
                      <a:pt x="37361" y="11636"/>
                      <a:pt x="30983" y="8692"/>
                      <a:pt x="23693" y="8692"/>
                    </a:cubicBezTo>
                    <a:cubicBezTo>
                      <a:pt x="16402" y="8692"/>
                      <a:pt x="11916" y="11566"/>
                      <a:pt x="11916" y="16192"/>
                    </a:cubicBezTo>
                    <a:cubicBezTo>
                      <a:pt x="11916" y="21169"/>
                      <a:pt x="18085" y="22851"/>
                      <a:pt x="25235" y="24534"/>
                    </a:cubicBezTo>
                    <a:cubicBezTo>
                      <a:pt x="35258" y="26777"/>
                      <a:pt x="47175" y="29511"/>
                      <a:pt x="47175" y="42759"/>
                    </a:cubicBezTo>
                    <a:cubicBezTo>
                      <a:pt x="47175" y="52642"/>
                      <a:pt x="39044" y="60423"/>
                      <a:pt x="23973" y="60423"/>
                    </a:cubicBezTo>
                    <a:cubicBezTo>
                      <a:pt x="14300" y="60423"/>
                      <a:pt x="5888" y="57409"/>
                      <a:pt x="0" y="51521"/>
                    </a:cubicBezTo>
                    <a:lnTo>
                      <a:pt x="5117" y="4367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20CE707-2160-4FAA-7E07-4CEE597F20CC}"/>
                  </a:ext>
                </a:extLst>
              </p:cNvPr>
              <p:cNvSpPr/>
              <p:nvPr/>
            </p:nvSpPr>
            <p:spPr>
              <a:xfrm>
                <a:off x="2146602" y="5777322"/>
                <a:ext cx="29580" cy="58880"/>
              </a:xfrm>
              <a:custGeom>
                <a:avLst/>
                <a:gdLst>
                  <a:gd name="connsiteX0" fmla="*/ 0 w 29580"/>
                  <a:gd name="connsiteY0" fmla="*/ 1262 h 58880"/>
                  <a:gd name="connsiteX1" fmla="*/ 10725 w 29580"/>
                  <a:gd name="connsiteY1" fmla="*/ 1262 h 58880"/>
                  <a:gd name="connsiteX2" fmla="*/ 10725 w 29580"/>
                  <a:gd name="connsiteY2" fmla="*/ 10094 h 58880"/>
                  <a:gd name="connsiteX3" fmla="*/ 29581 w 29580"/>
                  <a:gd name="connsiteY3" fmla="*/ 0 h 58880"/>
                  <a:gd name="connsiteX4" fmla="*/ 29581 w 29580"/>
                  <a:gd name="connsiteY4" fmla="*/ 10865 h 58880"/>
                  <a:gd name="connsiteX5" fmla="*/ 25866 w 29580"/>
                  <a:gd name="connsiteY5" fmla="*/ 10514 h 58880"/>
                  <a:gd name="connsiteX6" fmla="*/ 10725 w 29580"/>
                  <a:gd name="connsiteY6" fmla="*/ 18856 h 58880"/>
                  <a:gd name="connsiteX7" fmla="*/ 10725 w 29580"/>
                  <a:gd name="connsiteY7" fmla="*/ 58881 h 58880"/>
                  <a:gd name="connsiteX8" fmla="*/ 0 w 29580"/>
                  <a:gd name="connsiteY8" fmla="*/ 58881 h 58880"/>
                  <a:gd name="connsiteX9" fmla="*/ 0 w 29580"/>
                  <a:gd name="connsiteY9" fmla="*/ 1332 h 5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80" h="58880">
                    <a:moveTo>
                      <a:pt x="0" y="1262"/>
                    </a:moveTo>
                    <a:lnTo>
                      <a:pt x="10725" y="1262"/>
                    </a:lnTo>
                    <a:lnTo>
                      <a:pt x="10725" y="10094"/>
                    </a:lnTo>
                    <a:cubicBezTo>
                      <a:pt x="15141" y="4346"/>
                      <a:pt x="21940" y="0"/>
                      <a:pt x="29581" y="0"/>
                    </a:cubicBezTo>
                    <a:lnTo>
                      <a:pt x="29581" y="10865"/>
                    </a:lnTo>
                    <a:cubicBezTo>
                      <a:pt x="28529" y="10655"/>
                      <a:pt x="27337" y="10514"/>
                      <a:pt x="25866" y="10514"/>
                    </a:cubicBezTo>
                    <a:cubicBezTo>
                      <a:pt x="20468" y="10514"/>
                      <a:pt x="13248" y="14580"/>
                      <a:pt x="10725" y="18856"/>
                    </a:cubicBezTo>
                    <a:lnTo>
                      <a:pt x="10725" y="58881"/>
                    </a:lnTo>
                    <a:lnTo>
                      <a:pt x="0" y="58881"/>
                    </a:lnTo>
                    <a:lnTo>
                      <a:pt x="0" y="1332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606E64D-CB25-394B-4532-59EB03337339}"/>
                  </a:ext>
                </a:extLst>
              </p:cNvPr>
              <p:cNvSpPr/>
              <p:nvPr/>
            </p:nvSpPr>
            <p:spPr>
              <a:xfrm>
                <a:off x="2183262" y="5777111"/>
                <a:ext cx="56848" cy="60422"/>
              </a:xfrm>
              <a:custGeom>
                <a:avLst/>
                <a:gdLst>
                  <a:gd name="connsiteX0" fmla="*/ 28880 w 56848"/>
                  <a:gd name="connsiteY0" fmla="*/ 70 h 60422"/>
                  <a:gd name="connsiteX1" fmla="*/ 56848 w 56848"/>
                  <a:gd name="connsiteY1" fmla="*/ 31193 h 60422"/>
                  <a:gd name="connsiteX2" fmla="*/ 56848 w 56848"/>
                  <a:gd name="connsiteY2" fmla="*/ 33786 h 60422"/>
                  <a:gd name="connsiteX3" fmla="*/ 11356 w 56848"/>
                  <a:gd name="connsiteY3" fmla="*/ 33786 h 60422"/>
                  <a:gd name="connsiteX4" fmla="*/ 30912 w 56848"/>
                  <a:gd name="connsiteY4" fmla="*/ 51661 h 60422"/>
                  <a:gd name="connsiteX5" fmla="*/ 47946 w 56848"/>
                  <a:gd name="connsiteY5" fmla="*/ 44862 h 60422"/>
                  <a:gd name="connsiteX6" fmla="*/ 52923 w 56848"/>
                  <a:gd name="connsiteY6" fmla="*/ 51871 h 60422"/>
                  <a:gd name="connsiteX7" fmla="*/ 29791 w 56848"/>
                  <a:gd name="connsiteY7" fmla="*/ 60423 h 60422"/>
                  <a:gd name="connsiteX8" fmla="*/ 0 w 56848"/>
                  <a:gd name="connsiteY8" fmla="*/ 30141 h 60422"/>
                  <a:gd name="connsiteX9" fmla="*/ 28810 w 56848"/>
                  <a:gd name="connsiteY9" fmla="*/ 0 h 60422"/>
                  <a:gd name="connsiteX10" fmla="*/ 11286 w 56848"/>
                  <a:gd name="connsiteY10" fmla="*/ 26076 h 60422"/>
                  <a:gd name="connsiteX11" fmla="*/ 46404 w 56848"/>
                  <a:gd name="connsiteY11" fmla="*/ 26076 h 60422"/>
                  <a:gd name="connsiteX12" fmla="*/ 28880 w 56848"/>
                  <a:gd name="connsiteY12" fmla="*/ 8902 h 60422"/>
                  <a:gd name="connsiteX13" fmla="*/ 11215 w 56848"/>
                  <a:gd name="connsiteY13" fmla="*/ 26076 h 6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6848" h="60422">
                    <a:moveTo>
                      <a:pt x="28880" y="70"/>
                    </a:moveTo>
                    <a:cubicBezTo>
                      <a:pt x="46123" y="70"/>
                      <a:pt x="56848" y="13529"/>
                      <a:pt x="56848" y="31193"/>
                    </a:cubicBezTo>
                    <a:lnTo>
                      <a:pt x="56848" y="33786"/>
                    </a:lnTo>
                    <a:lnTo>
                      <a:pt x="11356" y="33786"/>
                    </a:lnTo>
                    <a:cubicBezTo>
                      <a:pt x="12197" y="43530"/>
                      <a:pt x="19347" y="51661"/>
                      <a:pt x="30912" y="51661"/>
                    </a:cubicBezTo>
                    <a:cubicBezTo>
                      <a:pt x="37011" y="51661"/>
                      <a:pt x="43670" y="49278"/>
                      <a:pt x="47946" y="44862"/>
                    </a:cubicBezTo>
                    <a:lnTo>
                      <a:pt x="52923" y="51871"/>
                    </a:lnTo>
                    <a:cubicBezTo>
                      <a:pt x="47175" y="57479"/>
                      <a:pt x="39114" y="60423"/>
                      <a:pt x="29791" y="60423"/>
                    </a:cubicBezTo>
                    <a:cubicBezTo>
                      <a:pt x="12617" y="60423"/>
                      <a:pt x="0" y="48296"/>
                      <a:pt x="0" y="30141"/>
                    </a:cubicBezTo>
                    <a:cubicBezTo>
                      <a:pt x="0" y="13458"/>
                      <a:pt x="12057" y="0"/>
                      <a:pt x="28810" y="0"/>
                    </a:cubicBezTo>
                    <a:close/>
                    <a:moveTo>
                      <a:pt x="11286" y="26076"/>
                    </a:moveTo>
                    <a:lnTo>
                      <a:pt x="46404" y="26076"/>
                    </a:lnTo>
                    <a:cubicBezTo>
                      <a:pt x="46193" y="18435"/>
                      <a:pt x="41077" y="8902"/>
                      <a:pt x="28880" y="8902"/>
                    </a:cubicBezTo>
                    <a:cubicBezTo>
                      <a:pt x="16683" y="8902"/>
                      <a:pt x="11846" y="18225"/>
                      <a:pt x="11215" y="260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391196F-BB4D-8430-9839-238C20BAB7BE}"/>
                  </a:ext>
                </a:extLst>
              </p:cNvPr>
              <p:cNvSpPr/>
              <p:nvPr/>
            </p:nvSpPr>
            <p:spPr>
              <a:xfrm>
                <a:off x="2250204" y="5777182"/>
                <a:ext cx="49698" cy="60352"/>
              </a:xfrm>
              <a:custGeom>
                <a:avLst/>
                <a:gdLst>
                  <a:gd name="connsiteX0" fmla="*/ 38903 w 49698"/>
                  <a:gd name="connsiteY0" fmla="*/ 52642 h 60352"/>
                  <a:gd name="connsiteX1" fmla="*/ 20047 w 49698"/>
                  <a:gd name="connsiteY1" fmla="*/ 60353 h 60352"/>
                  <a:gd name="connsiteX2" fmla="*/ 0 w 49698"/>
                  <a:gd name="connsiteY2" fmla="*/ 41287 h 60352"/>
                  <a:gd name="connsiteX3" fmla="*/ 20047 w 49698"/>
                  <a:gd name="connsiteY3" fmla="*/ 22431 h 60352"/>
                  <a:gd name="connsiteX4" fmla="*/ 38903 w 49698"/>
                  <a:gd name="connsiteY4" fmla="*/ 30071 h 60352"/>
                  <a:gd name="connsiteX5" fmla="*/ 38903 w 49698"/>
                  <a:gd name="connsiteY5" fmla="*/ 20538 h 60352"/>
                  <a:gd name="connsiteX6" fmla="*/ 24814 w 49698"/>
                  <a:gd name="connsiteY6" fmla="*/ 9113 h 60352"/>
                  <a:gd name="connsiteX7" fmla="*/ 7570 w 49698"/>
                  <a:gd name="connsiteY7" fmla="*/ 16753 h 60352"/>
                  <a:gd name="connsiteX8" fmla="*/ 2944 w 49698"/>
                  <a:gd name="connsiteY8" fmla="*/ 9393 h 60352"/>
                  <a:gd name="connsiteX9" fmla="*/ 26566 w 49698"/>
                  <a:gd name="connsiteY9" fmla="*/ 0 h 60352"/>
                  <a:gd name="connsiteX10" fmla="*/ 49698 w 49698"/>
                  <a:gd name="connsiteY10" fmla="*/ 20118 h 60352"/>
                  <a:gd name="connsiteX11" fmla="*/ 49698 w 49698"/>
                  <a:gd name="connsiteY11" fmla="*/ 58951 h 60352"/>
                  <a:gd name="connsiteX12" fmla="*/ 38973 w 49698"/>
                  <a:gd name="connsiteY12" fmla="*/ 58951 h 60352"/>
                  <a:gd name="connsiteX13" fmla="*/ 38973 w 49698"/>
                  <a:gd name="connsiteY13" fmla="*/ 52642 h 60352"/>
                  <a:gd name="connsiteX14" fmla="*/ 38903 w 49698"/>
                  <a:gd name="connsiteY14" fmla="*/ 36590 h 60352"/>
                  <a:gd name="connsiteX15" fmla="*/ 24113 w 49698"/>
                  <a:gd name="connsiteY15" fmla="*/ 30071 h 60352"/>
                  <a:gd name="connsiteX16" fmla="*/ 10865 w 49698"/>
                  <a:gd name="connsiteY16" fmla="*/ 41497 h 60352"/>
                  <a:gd name="connsiteX17" fmla="*/ 24113 w 49698"/>
                  <a:gd name="connsiteY17" fmla="*/ 52923 h 60352"/>
                  <a:gd name="connsiteX18" fmla="*/ 38903 w 49698"/>
                  <a:gd name="connsiteY18" fmla="*/ 46334 h 60352"/>
                  <a:gd name="connsiteX19" fmla="*/ 38903 w 49698"/>
                  <a:gd name="connsiteY19" fmla="*/ 36590 h 6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9698" h="60352">
                    <a:moveTo>
                      <a:pt x="38903" y="52642"/>
                    </a:moveTo>
                    <a:cubicBezTo>
                      <a:pt x="34347" y="57619"/>
                      <a:pt x="27828" y="60353"/>
                      <a:pt x="20047" y="60353"/>
                    </a:cubicBezTo>
                    <a:cubicBezTo>
                      <a:pt x="10514" y="60353"/>
                      <a:pt x="0" y="53904"/>
                      <a:pt x="0" y="41287"/>
                    </a:cubicBezTo>
                    <a:cubicBezTo>
                      <a:pt x="0" y="28669"/>
                      <a:pt x="10374" y="22431"/>
                      <a:pt x="20047" y="22431"/>
                    </a:cubicBezTo>
                    <a:cubicBezTo>
                      <a:pt x="27758" y="22431"/>
                      <a:pt x="34487" y="24954"/>
                      <a:pt x="38903" y="30071"/>
                    </a:cubicBezTo>
                    <a:lnTo>
                      <a:pt x="38903" y="20538"/>
                    </a:lnTo>
                    <a:cubicBezTo>
                      <a:pt x="38903" y="13388"/>
                      <a:pt x="33085" y="9113"/>
                      <a:pt x="24814" y="9113"/>
                    </a:cubicBezTo>
                    <a:cubicBezTo>
                      <a:pt x="18225" y="9113"/>
                      <a:pt x="12687" y="11636"/>
                      <a:pt x="7570" y="16753"/>
                    </a:cubicBezTo>
                    <a:lnTo>
                      <a:pt x="2944" y="9393"/>
                    </a:lnTo>
                    <a:cubicBezTo>
                      <a:pt x="9393" y="3084"/>
                      <a:pt x="17244" y="0"/>
                      <a:pt x="26566" y="0"/>
                    </a:cubicBezTo>
                    <a:cubicBezTo>
                      <a:pt x="39043" y="0"/>
                      <a:pt x="49698" y="5468"/>
                      <a:pt x="49698" y="20118"/>
                    </a:cubicBezTo>
                    <a:lnTo>
                      <a:pt x="49698" y="58951"/>
                    </a:lnTo>
                    <a:lnTo>
                      <a:pt x="38973" y="58951"/>
                    </a:lnTo>
                    <a:lnTo>
                      <a:pt x="38973" y="52642"/>
                    </a:lnTo>
                    <a:close/>
                    <a:moveTo>
                      <a:pt x="38903" y="36590"/>
                    </a:moveTo>
                    <a:cubicBezTo>
                      <a:pt x="35679" y="32314"/>
                      <a:pt x="30071" y="30071"/>
                      <a:pt x="24113" y="30071"/>
                    </a:cubicBezTo>
                    <a:cubicBezTo>
                      <a:pt x="16402" y="30071"/>
                      <a:pt x="10865" y="34698"/>
                      <a:pt x="10865" y="41497"/>
                    </a:cubicBezTo>
                    <a:cubicBezTo>
                      <a:pt x="10865" y="48296"/>
                      <a:pt x="16332" y="52923"/>
                      <a:pt x="24113" y="52923"/>
                    </a:cubicBezTo>
                    <a:cubicBezTo>
                      <a:pt x="30071" y="52923"/>
                      <a:pt x="35679" y="50680"/>
                      <a:pt x="38903" y="46334"/>
                    </a:cubicBezTo>
                    <a:lnTo>
                      <a:pt x="38903" y="36590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A0A57F0-4C8F-30B4-534B-213909AB96B0}"/>
                  </a:ext>
                </a:extLst>
              </p:cNvPr>
              <p:cNvSpPr/>
              <p:nvPr/>
            </p:nvSpPr>
            <p:spPr>
              <a:xfrm>
                <a:off x="2313431" y="5756643"/>
                <a:ext cx="55306" cy="80961"/>
              </a:xfrm>
              <a:custGeom>
                <a:avLst/>
                <a:gdLst>
                  <a:gd name="connsiteX0" fmla="*/ 44581 w 55306"/>
                  <a:gd name="connsiteY0" fmla="*/ 71288 h 80961"/>
                  <a:gd name="connsiteX1" fmla="*/ 25725 w 55306"/>
                  <a:gd name="connsiteY1" fmla="*/ 80961 h 80961"/>
                  <a:gd name="connsiteX2" fmla="*/ 0 w 55306"/>
                  <a:gd name="connsiteY2" fmla="*/ 50820 h 80961"/>
                  <a:gd name="connsiteX3" fmla="*/ 25725 w 55306"/>
                  <a:gd name="connsiteY3" fmla="*/ 20538 h 80961"/>
                  <a:gd name="connsiteX4" fmla="*/ 44581 w 55306"/>
                  <a:gd name="connsiteY4" fmla="*/ 30282 h 80961"/>
                  <a:gd name="connsiteX5" fmla="*/ 44581 w 55306"/>
                  <a:gd name="connsiteY5" fmla="*/ 0 h 80961"/>
                  <a:gd name="connsiteX6" fmla="*/ 55306 w 55306"/>
                  <a:gd name="connsiteY6" fmla="*/ 0 h 80961"/>
                  <a:gd name="connsiteX7" fmla="*/ 55306 w 55306"/>
                  <a:gd name="connsiteY7" fmla="*/ 79489 h 80961"/>
                  <a:gd name="connsiteX8" fmla="*/ 44581 w 55306"/>
                  <a:gd name="connsiteY8" fmla="*/ 79489 h 80961"/>
                  <a:gd name="connsiteX9" fmla="*/ 44581 w 55306"/>
                  <a:gd name="connsiteY9" fmla="*/ 71288 h 80961"/>
                  <a:gd name="connsiteX10" fmla="*/ 44581 w 55306"/>
                  <a:gd name="connsiteY10" fmla="*/ 38553 h 80961"/>
                  <a:gd name="connsiteX11" fmla="*/ 28599 w 55306"/>
                  <a:gd name="connsiteY11" fmla="*/ 30071 h 80961"/>
                  <a:gd name="connsiteX12" fmla="*/ 11215 w 55306"/>
                  <a:gd name="connsiteY12" fmla="*/ 50820 h 80961"/>
                  <a:gd name="connsiteX13" fmla="*/ 28599 w 55306"/>
                  <a:gd name="connsiteY13" fmla="*/ 71428 h 80961"/>
                  <a:gd name="connsiteX14" fmla="*/ 44581 w 55306"/>
                  <a:gd name="connsiteY14" fmla="*/ 63087 h 80961"/>
                  <a:gd name="connsiteX15" fmla="*/ 44581 w 55306"/>
                  <a:gd name="connsiteY15" fmla="*/ 38553 h 8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306" h="80961">
                    <a:moveTo>
                      <a:pt x="44581" y="71288"/>
                    </a:moveTo>
                    <a:cubicBezTo>
                      <a:pt x="40305" y="77036"/>
                      <a:pt x="33366" y="80961"/>
                      <a:pt x="25725" y="80961"/>
                    </a:cubicBezTo>
                    <a:cubicBezTo>
                      <a:pt x="10725" y="80961"/>
                      <a:pt x="0" y="69676"/>
                      <a:pt x="0" y="50820"/>
                    </a:cubicBezTo>
                    <a:cubicBezTo>
                      <a:pt x="0" y="31964"/>
                      <a:pt x="10725" y="20538"/>
                      <a:pt x="25725" y="20538"/>
                    </a:cubicBezTo>
                    <a:cubicBezTo>
                      <a:pt x="33085" y="20538"/>
                      <a:pt x="39885" y="24113"/>
                      <a:pt x="44581" y="30282"/>
                    </a:cubicBezTo>
                    <a:lnTo>
                      <a:pt x="44581" y="0"/>
                    </a:lnTo>
                    <a:lnTo>
                      <a:pt x="55306" y="0"/>
                    </a:lnTo>
                    <a:lnTo>
                      <a:pt x="55306" y="79489"/>
                    </a:lnTo>
                    <a:lnTo>
                      <a:pt x="44581" y="79489"/>
                    </a:lnTo>
                    <a:lnTo>
                      <a:pt x="44581" y="71288"/>
                    </a:lnTo>
                    <a:close/>
                    <a:moveTo>
                      <a:pt x="44581" y="38553"/>
                    </a:moveTo>
                    <a:cubicBezTo>
                      <a:pt x="41637" y="33927"/>
                      <a:pt x="35188" y="30071"/>
                      <a:pt x="28599" y="30071"/>
                    </a:cubicBezTo>
                    <a:cubicBezTo>
                      <a:pt x="17874" y="30071"/>
                      <a:pt x="11215" y="38763"/>
                      <a:pt x="11215" y="50820"/>
                    </a:cubicBezTo>
                    <a:cubicBezTo>
                      <a:pt x="11215" y="62876"/>
                      <a:pt x="17874" y="71428"/>
                      <a:pt x="28599" y="71428"/>
                    </a:cubicBezTo>
                    <a:cubicBezTo>
                      <a:pt x="35188" y="71428"/>
                      <a:pt x="41567" y="67713"/>
                      <a:pt x="44581" y="63087"/>
                    </a:cubicBezTo>
                    <a:lnTo>
                      <a:pt x="44581" y="38553"/>
                    </a:lnTo>
                    <a:close/>
                  </a:path>
                </a:pathLst>
              </a:custGeom>
              <a:solidFill>
                <a:srgbClr val="FFFFFF"/>
              </a:solidFill>
              <a:ln w="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2" name="Text Placeholder 14">
            <a:extLst>
              <a:ext uri="{FF2B5EF4-FFF2-40B4-BE49-F238E27FC236}">
                <a16:creationId xmlns:a16="http://schemas.microsoft.com/office/drawing/2014/main" id="{1439F918-CD6A-954E-C765-5224F004D5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03850" y="5271901"/>
            <a:ext cx="8778550" cy="585218"/>
          </a:xfrm>
          <a:noFill/>
          <a:ln w="28575">
            <a:noFill/>
          </a:ln>
        </p:spPr>
        <p:txBody>
          <a:bodyPr vert="horz" lIns="0" tIns="0" rIns="0" bIns="0" rtlCol="0" anchor="ctr" anchorCtr="0">
            <a:normAutofit/>
          </a:bodyPr>
          <a:lstStyle>
            <a:lvl1pPr>
              <a:defRPr lang="en-US" sz="3200" b="0" cap="none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2005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randing area" hidden="1"/>
          <p:cNvSpPr/>
          <p:nvPr userDrawn="1"/>
        </p:nvSpPr>
        <p:spPr>
          <a:xfrm>
            <a:off x="347472" y="6400800"/>
            <a:ext cx="11844528" cy="457200"/>
          </a:xfrm>
          <a:prstGeom prst="rect">
            <a:avLst/>
          </a:prstGeom>
          <a:pattFill prst="wd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520" y="6396228"/>
            <a:ext cx="9481457" cy="3429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 b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"/>
          <p:cNvSpPr>
            <a:spLocks noGrp="1"/>
          </p:cNvSpPr>
          <p:nvPr>
            <p:ph type="body" idx="1"/>
          </p:nvPr>
        </p:nvSpPr>
        <p:spPr bwMode="gray">
          <a:xfrm>
            <a:off x="466344" y="983702"/>
            <a:ext cx="11497056" cy="5294862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"/>
          <p:cNvSpPr>
            <a:spLocks noGrp="1"/>
          </p:cNvSpPr>
          <p:nvPr>
            <p:ph type="title"/>
          </p:nvPr>
        </p:nvSpPr>
        <p:spPr bwMode="gray">
          <a:xfrm>
            <a:off x="466344" y="241513"/>
            <a:ext cx="11497056" cy="742188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452664" y="6610800"/>
            <a:ext cx="234950" cy="123756"/>
          </a:xfrm>
          <a:prstGeom prst="rect">
            <a:avLst/>
          </a:prstGeom>
          <a:noFill/>
          <a:ln w="28575"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1050" b="0" cap="none" baseline="0" smtClean="0">
                <a:solidFill>
                  <a:schemeClr val="tx1"/>
                </a:solidFill>
                <a:latin typeface="+mn-lt"/>
                <a:cs typeface="Aptos" panose="020B0004020202020204" pitchFamily="34" charset="0"/>
              </a:defRPr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91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7" r:id="rId1"/>
    <p:sldLayoutId id="2147484599" r:id="rId2"/>
    <p:sldLayoutId id="2147484258" r:id="rId3"/>
    <p:sldLayoutId id="2147484579" r:id="rId4"/>
    <p:sldLayoutId id="2147484580" r:id="rId5"/>
    <p:sldLayoutId id="2147484582" r:id="rId6"/>
    <p:sldLayoutId id="2147484583" r:id="rId7"/>
    <p:sldLayoutId id="2147484584" r:id="rId8"/>
    <p:sldLayoutId id="2147484585" r:id="rId9"/>
    <p:sldLayoutId id="2147484586" r:id="rId10"/>
    <p:sldLayoutId id="2147484259" r:id="rId11"/>
    <p:sldLayoutId id="2147484261" r:id="rId12"/>
    <p:sldLayoutId id="2147484262" r:id="rId13"/>
    <p:sldLayoutId id="2147484265" r:id="rId14"/>
    <p:sldLayoutId id="2147484266" r:id="rId15"/>
    <p:sldLayoutId id="2147484277" r:id="rId16"/>
    <p:sldLayoutId id="2147484600" r:id="rId17"/>
    <p:sldLayoutId id="2147484278" r:id="rId18"/>
    <p:sldLayoutId id="2147484282" r:id="rId19"/>
    <p:sldLayoutId id="2147484283" r:id="rId20"/>
    <p:sldLayoutId id="2147484587" r:id="rId21"/>
    <p:sldLayoutId id="2147484588" r:id="rId22"/>
    <p:sldLayoutId id="2147484589" r:id="rId23"/>
    <p:sldLayoutId id="2147484590" r:id="rId24"/>
    <p:sldLayoutId id="2147484591" r:id="rId25"/>
    <p:sldLayoutId id="2147484598" r:id="rId26"/>
    <p:sldLayoutId id="2147484284" r:id="rId27"/>
    <p:sldLayoutId id="2147484285" r:id="rId28"/>
    <p:sldLayoutId id="2147484286" r:id="rId29"/>
    <p:sldLayoutId id="2147484287" r:id="rId30"/>
    <p:sldLayoutId id="2147484288" r:id="rId31"/>
    <p:sldLayoutId id="2147484289" r:id="rId32"/>
    <p:sldLayoutId id="2147484290" r:id="rId33"/>
    <p:sldLayoutId id="2147484291" r:id="rId34"/>
    <p:sldLayoutId id="2147484292" r:id="rId35"/>
    <p:sldLayoutId id="2147484293" r:id="rId36"/>
    <p:sldLayoutId id="2147484294" r:id="rId37"/>
    <p:sldLayoutId id="2147484295" r:id="rId38"/>
    <p:sldLayoutId id="2147484520" r:id="rId39"/>
    <p:sldLayoutId id="2147484521" r:id="rId40"/>
    <p:sldLayoutId id="2147484522" r:id="rId41"/>
    <p:sldLayoutId id="2147484523" r:id="rId42"/>
    <p:sldLayoutId id="2147484524" r:id="rId43"/>
    <p:sldLayoutId id="2147484560" r:id="rId44"/>
    <p:sldLayoutId id="2147484562" r:id="rId45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accent5"/>
          </a:solidFill>
          <a:latin typeface="Franklin Gothic Demi" panose="020B0703020102020204" pitchFamily="34" charset="0"/>
          <a:ea typeface="+mj-ea"/>
          <a:cs typeface="Aptos" panose="020B0004020202020204" pitchFamily="34" charset="0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Font typeface="Aptos" panose="020B00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Aptos" panose="020B0004020202020204" pitchFamily="34" charset="0"/>
        </a:defRPr>
      </a:lvl1pPr>
      <a:lvl2pPr marL="628650" indent="-284163" algn="l" defTabSz="914400" rtl="0" eaLnBrk="1" latinLnBrk="0" hangingPunct="1">
        <a:lnSpc>
          <a:spcPct val="90000"/>
        </a:lnSpc>
        <a:spcBef>
          <a:spcPts val="300"/>
        </a:spcBef>
        <a:spcAft>
          <a:spcPts val="0"/>
        </a:spcAft>
        <a:buClr>
          <a:schemeClr val="accent2"/>
        </a:buClr>
        <a:buFont typeface="Aptos" panose="020B0004020202020204" pitchFamily="34" charset="0"/>
        <a:buChar char="–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Aptos" panose="020B0004020202020204" pitchFamily="34" charset="0"/>
        </a:defRPr>
      </a:lvl2pPr>
      <a:lvl3pPr marL="1027113" indent="-230188" algn="l" defTabSz="914400" rtl="0" eaLnBrk="1" latinLnBrk="0" hangingPunct="1">
        <a:lnSpc>
          <a:spcPct val="90000"/>
        </a:lnSpc>
        <a:spcBef>
          <a:spcPts val="300"/>
        </a:spcBef>
        <a:spcAft>
          <a:spcPts val="0"/>
        </a:spcAft>
        <a:buClr>
          <a:schemeClr val="accent2"/>
        </a:buClr>
        <a:buFont typeface="Aptos" panose="020B00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Aptos" panose="020B0004020202020204" pitchFamily="34" charset="0"/>
        </a:defRPr>
      </a:lvl3pPr>
      <a:lvl4pPr marL="13716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0"/>
        </a:spcAft>
        <a:buClr>
          <a:schemeClr val="accent2"/>
        </a:buClr>
        <a:buFont typeface="Aptos" panose="020B0004020202020204" pitchFamily="34" charset="0"/>
        <a:buChar char="–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Aptos" panose="020B0004020202020204" pitchFamily="34" charset="0"/>
        </a:defRPr>
      </a:lvl4pPr>
      <a:lvl5pPr marL="1770063" indent="-230188" algn="l" defTabSz="914400" rtl="0" eaLnBrk="1" latinLnBrk="0" hangingPunct="1">
        <a:lnSpc>
          <a:spcPct val="90000"/>
        </a:lnSpc>
        <a:spcBef>
          <a:spcPts val="300"/>
        </a:spcBef>
        <a:spcAft>
          <a:spcPts val="0"/>
        </a:spcAft>
        <a:buClr>
          <a:schemeClr val="accent2"/>
        </a:buClr>
        <a:buFont typeface="Aptos" panose="020B00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Aptos" panose="020B00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ptos" panose="020B00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ptos" panose="020B00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ptos" panose="020B00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ptos" panose="020B00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3912" userDrawn="1">
          <p15:clr>
            <a:srgbClr val="F26B43"/>
          </p15:clr>
        </p15:guide>
        <p15:guide id="5" pos="7536" userDrawn="1">
          <p15:clr>
            <a:srgbClr val="F26B43"/>
          </p15:clr>
        </p15:guide>
        <p15:guide id="6" orient="horz" userDrawn="1">
          <p15:clr>
            <a:srgbClr val="F26B43"/>
          </p15:clr>
        </p15:guide>
        <p15:guide id="7" orient="horz" pos="4320" userDrawn="1">
          <p15:clr>
            <a:srgbClr val="F26B43"/>
          </p15:clr>
        </p15:guide>
        <p15:guide id="8" orient="horz" pos="144" userDrawn="1">
          <p15:clr>
            <a:srgbClr val="F26B43"/>
          </p15:clr>
        </p15:guide>
        <p15:guide id="9" orient="horz" pos="2160" userDrawn="1">
          <p15:clr>
            <a:srgbClr val="F26B43"/>
          </p15:clr>
        </p15:guide>
        <p15:guide id="10" orient="horz" pos="41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27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54">
            <a:extLst>
              <a:ext uri="{FF2B5EF4-FFF2-40B4-BE49-F238E27FC236}">
                <a16:creationId xmlns:a16="http://schemas.microsoft.com/office/drawing/2014/main" id="{9C25ABE1-7D83-E659-5A5C-487F0E40A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383" y="5408612"/>
            <a:ext cx="9866376" cy="950976"/>
          </a:xfrm>
        </p:spPr>
        <p:txBody>
          <a:bodyPr/>
          <a:lstStyle/>
          <a:p>
            <a:r>
              <a:rPr lang="en-US" dirty="0"/>
              <a:t>Support multilingual learners with Sora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8F1C27-EB40-21AE-0CE8-A2734F0488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0EE46D-3F1C-487E-B5A7-0367D8A14E41}" type="slidenum">
              <a:rPr lang="en-US" smtClean="0">
                <a:solidFill>
                  <a:srgbClr val="FFFFFF"/>
                </a:solidFill>
              </a:rPr>
              <a:pPr/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0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3AE3E-3615-E5B9-C1DD-E594F4E70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>
            <a:normAutofit fontScale="85000" lnSpcReduction="20000"/>
          </a:bodyPr>
          <a:lstStyle/>
          <a:p>
            <a:fld id="{620EE46D-3F1C-487E-B5A7-0367D8A14E41}" type="slidenum">
              <a:rPr lang="en-US" smtClean="0">
                <a:solidFill>
                  <a:srgbClr val="FFFFFF"/>
                </a:solidFill>
              </a:rPr>
              <a:pPr/>
              <a:t>10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ED156A-4D1D-1BF0-E571-FC5ED6C44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293629"/>
            <a:ext cx="3496057" cy="3135371"/>
          </a:xfrm>
        </p:spPr>
        <p:txBody>
          <a:bodyPr anchor="t"/>
          <a:lstStyle/>
          <a:p>
            <a:r>
              <a:rPr lang="en-US" dirty="0"/>
              <a:t>You are walking away with…</a:t>
            </a:r>
            <a:br>
              <a:rPr lang="en-US" dirty="0"/>
            </a:br>
            <a:br>
              <a:rPr lang="en-US" dirty="0"/>
            </a:br>
            <a:r>
              <a:rPr lang="en-US" sz="3200" dirty="0">
                <a:solidFill>
                  <a:schemeClr val="tx1"/>
                </a:solidFill>
                <a:latin typeface="Aptos" panose="020B0004020202020204" pitchFamily="34" charset="0"/>
                <a:ea typeface="+mn-ea"/>
              </a:rPr>
              <a:t>One platform that supports students and families in building long-term literacy skills.</a:t>
            </a:r>
            <a:br>
              <a:rPr lang="en-US" sz="3200" dirty="0">
                <a:solidFill>
                  <a:schemeClr val="tx1"/>
                </a:solidFill>
                <a:latin typeface="Aptos" panose="020B0004020202020204" pitchFamily="34" charset="0"/>
                <a:ea typeface="+mn-ea"/>
              </a:rPr>
            </a:br>
            <a:endParaRPr lang="en-US" sz="2400" dirty="0">
              <a:solidFill>
                <a:schemeClr val="tx1"/>
              </a:solidFill>
              <a:latin typeface="Aptos" panose="020B0004020202020204" pitchFamily="34" charset="0"/>
              <a:ea typeface="+mn-ea"/>
            </a:endParaRPr>
          </a:p>
        </p:txBody>
      </p:sp>
      <p:pic>
        <p:nvPicPr>
          <p:cNvPr id="6" name="Picture Placeholder 5" descr="A family lying on the floor looking at a tablet&#10;&#10;AI-generated content may be incorrect.">
            <a:extLst>
              <a:ext uri="{FF2B5EF4-FFF2-40B4-BE49-F238E27FC236}">
                <a16:creationId xmlns:a16="http://schemas.microsoft.com/office/drawing/2014/main" id="{EE5DBDD8-4DE1-0B86-EC0B-42685F12F1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0887" r="10887"/>
          <a:stretch>
            <a:fillRect/>
          </a:stretch>
        </p:blipFill>
        <p:spPr>
          <a:xfrm>
            <a:off x="4144963" y="0"/>
            <a:ext cx="8047037" cy="6858000"/>
          </a:xfrm>
          <a:prstGeom prst="rect">
            <a:avLst/>
          </a:prstGeom>
        </p:spPr>
      </p:pic>
      <p:sp>
        <p:nvSpPr>
          <p:cNvPr id="7" name="Rounded Rectangle 192">
            <a:extLst>
              <a:ext uri="{FF2B5EF4-FFF2-40B4-BE49-F238E27FC236}">
                <a16:creationId xmlns:a16="http://schemas.microsoft.com/office/drawing/2014/main" id="{C96F96AC-48A4-CB33-58D8-2535A5D0BC0A}"/>
              </a:ext>
            </a:extLst>
          </p:cNvPr>
          <p:cNvSpPr/>
          <p:nvPr/>
        </p:nvSpPr>
        <p:spPr bwMode="gray">
          <a:xfrm>
            <a:off x="466344" y="4740409"/>
            <a:ext cx="4079300" cy="1907263"/>
          </a:xfrm>
          <a:prstGeom prst="roundRect">
            <a:avLst>
              <a:gd name="adj" fmla="val 638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Franklin Gothic Demi" panose="020B0703020102020204" pitchFamily="34" charset="0"/>
                <a:ea typeface="+mj-ea"/>
              </a:rPr>
              <a:t>Contact your</a:t>
            </a:r>
            <a:br>
              <a:rPr lang="en-US" sz="3600" dirty="0">
                <a:solidFill>
                  <a:schemeClr val="bg1"/>
                </a:solidFill>
                <a:latin typeface="Franklin Gothic Demi" panose="020B0703020102020204" pitchFamily="34" charset="0"/>
                <a:ea typeface="+mj-ea"/>
              </a:rPr>
            </a:br>
            <a:r>
              <a:rPr lang="en-US" sz="3600" dirty="0">
                <a:solidFill>
                  <a:schemeClr val="bg1"/>
                </a:solidFill>
                <a:latin typeface="Franklin Gothic Demi" panose="020B0703020102020204" pitchFamily="34" charset="0"/>
                <a:ea typeface="+mj-ea"/>
              </a:rPr>
              <a:t>Sora team</a:t>
            </a:r>
          </a:p>
        </p:txBody>
      </p:sp>
      <p:grpSp>
        <p:nvGrpSpPr>
          <p:cNvPr id="9" name="Graphic 12">
            <a:extLst>
              <a:ext uri="{FF2B5EF4-FFF2-40B4-BE49-F238E27FC236}">
                <a16:creationId xmlns:a16="http://schemas.microsoft.com/office/drawing/2014/main" id="{F19F19B4-D643-F8FB-E715-FCC3CAF2D623}"/>
              </a:ext>
            </a:extLst>
          </p:cNvPr>
          <p:cNvGrpSpPr/>
          <p:nvPr/>
        </p:nvGrpSpPr>
        <p:grpSpPr>
          <a:xfrm>
            <a:off x="480714" y="4235693"/>
            <a:ext cx="1254648" cy="1182440"/>
            <a:chOff x="804922" y="4605678"/>
            <a:chExt cx="730656" cy="68860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029404-AC5A-13F3-727A-9A5EBEA4F8ED}"/>
                </a:ext>
              </a:extLst>
            </p:cNvPr>
            <p:cNvSpPr/>
            <p:nvPr/>
          </p:nvSpPr>
          <p:spPr>
            <a:xfrm rot="-2700000">
              <a:off x="790109" y="5010859"/>
              <a:ext cx="356680" cy="105844"/>
            </a:xfrm>
            <a:custGeom>
              <a:avLst/>
              <a:gdLst>
                <a:gd name="connsiteX0" fmla="*/ 0 w 356680"/>
                <a:gd name="connsiteY0" fmla="*/ 0 h 105844"/>
                <a:gd name="connsiteX1" fmla="*/ 356681 w 356680"/>
                <a:gd name="connsiteY1" fmla="*/ 0 h 105844"/>
                <a:gd name="connsiteX2" fmla="*/ 356681 w 356680"/>
                <a:gd name="connsiteY2" fmla="*/ 105844 h 105844"/>
                <a:gd name="connsiteX3" fmla="*/ 0 w 356680"/>
                <a:gd name="connsiteY3" fmla="*/ 105844 h 105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680" h="105844">
                  <a:moveTo>
                    <a:pt x="0" y="0"/>
                  </a:moveTo>
                  <a:lnTo>
                    <a:pt x="356681" y="0"/>
                  </a:lnTo>
                  <a:lnTo>
                    <a:pt x="356681" y="105844"/>
                  </a:lnTo>
                  <a:lnTo>
                    <a:pt x="0" y="10584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DDF2F8">
                    <a:alpha val="49804"/>
                  </a:srgbClr>
                </a:gs>
                <a:gs pos="100000">
                  <a:srgbClr val="BBE5F2">
                    <a:alpha val="0"/>
                  </a:srgbClr>
                </a:gs>
              </a:gsLst>
              <a:lin ang="10800000" scaled="1"/>
            </a:gra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B12E733-4D5B-332A-44ED-351319A7C383}"/>
                </a:ext>
              </a:extLst>
            </p:cNvPr>
            <p:cNvSpPr/>
            <p:nvPr/>
          </p:nvSpPr>
          <p:spPr>
            <a:xfrm rot="-2700000">
              <a:off x="799930" y="5104361"/>
              <a:ext cx="356680" cy="66467"/>
            </a:xfrm>
            <a:custGeom>
              <a:avLst/>
              <a:gdLst>
                <a:gd name="connsiteX0" fmla="*/ 0 w 356680"/>
                <a:gd name="connsiteY0" fmla="*/ 0 h 66467"/>
                <a:gd name="connsiteX1" fmla="*/ 356681 w 356680"/>
                <a:gd name="connsiteY1" fmla="*/ 0 h 66467"/>
                <a:gd name="connsiteX2" fmla="*/ 356681 w 356680"/>
                <a:gd name="connsiteY2" fmla="*/ 66468 h 66467"/>
                <a:gd name="connsiteX3" fmla="*/ 0 w 356680"/>
                <a:gd name="connsiteY3" fmla="*/ 66468 h 6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680" h="66467">
                  <a:moveTo>
                    <a:pt x="0" y="0"/>
                  </a:moveTo>
                  <a:lnTo>
                    <a:pt x="356681" y="0"/>
                  </a:lnTo>
                  <a:lnTo>
                    <a:pt x="356681" y="66468"/>
                  </a:lnTo>
                  <a:lnTo>
                    <a:pt x="0" y="66468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DDF2F8">
                    <a:alpha val="49804"/>
                  </a:srgbClr>
                </a:gs>
                <a:gs pos="100000">
                  <a:srgbClr val="BBE5F2">
                    <a:alpha val="0"/>
                  </a:srgbClr>
                </a:gs>
              </a:gsLst>
              <a:lin ang="10800000" scaled="1"/>
            </a:gra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979B837-228F-CA86-A95F-E9C2717DEDC0}"/>
                </a:ext>
              </a:extLst>
            </p:cNvPr>
            <p:cNvSpPr/>
            <p:nvPr/>
          </p:nvSpPr>
          <p:spPr>
            <a:xfrm rot="-2700000">
              <a:off x="896029" y="5111443"/>
              <a:ext cx="356680" cy="66467"/>
            </a:xfrm>
            <a:custGeom>
              <a:avLst/>
              <a:gdLst>
                <a:gd name="connsiteX0" fmla="*/ 0 w 356680"/>
                <a:gd name="connsiteY0" fmla="*/ 0 h 66467"/>
                <a:gd name="connsiteX1" fmla="*/ 356681 w 356680"/>
                <a:gd name="connsiteY1" fmla="*/ 0 h 66467"/>
                <a:gd name="connsiteX2" fmla="*/ 356681 w 356680"/>
                <a:gd name="connsiteY2" fmla="*/ 66468 h 66467"/>
                <a:gd name="connsiteX3" fmla="*/ 0 w 356680"/>
                <a:gd name="connsiteY3" fmla="*/ 66468 h 6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680" h="66467">
                  <a:moveTo>
                    <a:pt x="0" y="0"/>
                  </a:moveTo>
                  <a:lnTo>
                    <a:pt x="356681" y="0"/>
                  </a:lnTo>
                  <a:lnTo>
                    <a:pt x="356681" y="66468"/>
                  </a:lnTo>
                  <a:lnTo>
                    <a:pt x="0" y="66468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DDF2F8">
                    <a:alpha val="49804"/>
                  </a:srgbClr>
                </a:gs>
                <a:gs pos="100000">
                  <a:srgbClr val="BBE5F2">
                    <a:alpha val="0"/>
                  </a:srgbClr>
                </a:gs>
              </a:gsLst>
              <a:lin ang="10800000" scaled="1"/>
            </a:gra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782DA01-529A-6534-89F5-0C23F52C3430}"/>
                </a:ext>
              </a:extLst>
            </p:cNvPr>
            <p:cNvSpPr/>
            <p:nvPr/>
          </p:nvSpPr>
          <p:spPr>
            <a:xfrm rot="-2700000">
              <a:off x="1058402" y="5078782"/>
              <a:ext cx="306315" cy="47694"/>
            </a:xfrm>
            <a:custGeom>
              <a:avLst/>
              <a:gdLst>
                <a:gd name="connsiteX0" fmla="*/ 0 w 306315"/>
                <a:gd name="connsiteY0" fmla="*/ 0 h 47694"/>
                <a:gd name="connsiteX1" fmla="*/ 306315 w 306315"/>
                <a:gd name="connsiteY1" fmla="*/ 0 h 47694"/>
                <a:gd name="connsiteX2" fmla="*/ 306315 w 306315"/>
                <a:gd name="connsiteY2" fmla="*/ 47695 h 47694"/>
                <a:gd name="connsiteX3" fmla="*/ 0 w 306315"/>
                <a:gd name="connsiteY3" fmla="*/ 47695 h 4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315" h="47694">
                  <a:moveTo>
                    <a:pt x="0" y="0"/>
                  </a:moveTo>
                  <a:lnTo>
                    <a:pt x="306315" y="0"/>
                  </a:lnTo>
                  <a:lnTo>
                    <a:pt x="306315" y="47695"/>
                  </a:lnTo>
                  <a:lnTo>
                    <a:pt x="0" y="47695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DDF2F8">
                    <a:alpha val="49804"/>
                  </a:srgbClr>
                </a:gs>
                <a:gs pos="100000">
                  <a:srgbClr val="BBE5F2">
                    <a:alpha val="0"/>
                  </a:srgbClr>
                </a:gs>
              </a:gsLst>
              <a:lin ang="10800000" scaled="1"/>
            </a:gra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6BE39FB-88C9-01A3-05D3-956332EFB6B0}"/>
                </a:ext>
              </a:extLst>
            </p:cNvPr>
            <p:cNvSpPr/>
            <p:nvPr/>
          </p:nvSpPr>
          <p:spPr>
            <a:xfrm>
              <a:off x="1340214" y="4626657"/>
              <a:ext cx="189102" cy="208055"/>
            </a:xfrm>
            <a:custGeom>
              <a:avLst/>
              <a:gdLst>
                <a:gd name="connsiteX0" fmla="*/ 33827 w 189102"/>
                <a:gd name="connsiteY0" fmla="*/ 71405 h 208055"/>
                <a:gd name="connsiteX1" fmla="*/ 177522 w 189102"/>
                <a:gd name="connsiteY1" fmla="*/ 6921 h 208055"/>
                <a:gd name="connsiteX2" fmla="*/ 138679 w 189102"/>
                <a:gd name="connsiteY2" fmla="*/ 159545 h 208055"/>
                <a:gd name="connsiteX3" fmla="*/ 17801 w 189102"/>
                <a:gd name="connsiteY3" fmla="*/ 196937 h 208055"/>
                <a:gd name="connsiteX4" fmla="*/ 33903 w 189102"/>
                <a:gd name="connsiteY4" fmla="*/ 71481 h 208055"/>
                <a:gd name="connsiteX5" fmla="*/ 33903 w 189102"/>
                <a:gd name="connsiteY5" fmla="*/ 71481 h 208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102" h="208055">
                  <a:moveTo>
                    <a:pt x="33827" y="71405"/>
                  </a:moveTo>
                  <a:cubicBezTo>
                    <a:pt x="71677" y="26533"/>
                    <a:pt x="148523" y="-17346"/>
                    <a:pt x="177522" y="6921"/>
                  </a:cubicBezTo>
                  <a:cubicBezTo>
                    <a:pt x="206520" y="31265"/>
                    <a:pt x="176377" y="114444"/>
                    <a:pt x="138679" y="159545"/>
                  </a:cubicBezTo>
                  <a:cubicBezTo>
                    <a:pt x="100829" y="204416"/>
                    <a:pt x="46724" y="221204"/>
                    <a:pt x="17801" y="196937"/>
                  </a:cubicBezTo>
                  <a:cubicBezTo>
                    <a:pt x="-11197" y="172594"/>
                    <a:pt x="-4024" y="116352"/>
                    <a:pt x="33903" y="71481"/>
                  </a:cubicBezTo>
                  <a:lnTo>
                    <a:pt x="33903" y="71481"/>
                  </a:lnTo>
                  <a:close/>
                </a:path>
              </a:pathLst>
            </a:custGeom>
            <a:solidFill>
              <a:srgbClr val="BBE5F2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6D02294-9606-F5FE-CD2C-EC6D8260CE86}"/>
                </a:ext>
              </a:extLst>
            </p:cNvPr>
            <p:cNvSpPr/>
            <p:nvPr/>
          </p:nvSpPr>
          <p:spPr>
            <a:xfrm>
              <a:off x="1333687" y="4620263"/>
              <a:ext cx="201891" cy="220712"/>
            </a:xfrm>
            <a:custGeom>
              <a:avLst/>
              <a:gdLst>
                <a:gd name="connsiteX0" fmla="*/ 118344 w 201891"/>
                <a:gd name="connsiteY0" fmla="*/ 25296 h 220712"/>
                <a:gd name="connsiteX1" fmla="*/ 45238 w 201891"/>
                <a:gd name="connsiteY1" fmla="*/ 81919 h 220712"/>
                <a:gd name="connsiteX2" fmla="*/ 13568 w 201891"/>
                <a:gd name="connsiteY2" fmla="*/ 149074 h 220712"/>
                <a:gd name="connsiteX3" fmla="*/ 28373 w 201891"/>
                <a:gd name="connsiteY3" fmla="*/ 198447 h 220712"/>
                <a:gd name="connsiteX4" fmla="*/ 79501 w 201891"/>
                <a:gd name="connsiteY4" fmla="*/ 204476 h 220712"/>
                <a:gd name="connsiteX5" fmla="*/ 140246 w 201891"/>
                <a:gd name="connsiteY5" fmla="*/ 161818 h 220712"/>
                <a:gd name="connsiteX6" fmla="*/ 183514 w 201891"/>
                <a:gd name="connsiteY6" fmla="*/ 80088 h 220712"/>
                <a:gd name="connsiteX7" fmla="*/ 189085 w 201891"/>
                <a:gd name="connsiteY7" fmla="*/ 41474 h 220712"/>
                <a:gd name="connsiteX8" fmla="*/ 179928 w 201891"/>
                <a:gd name="connsiteY8" fmla="*/ 18199 h 220712"/>
                <a:gd name="connsiteX9" fmla="*/ 155432 w 201891"/>
                <a:gd name="connsiteY9" fmla="*/ 13239 h 220712"/>
                <a:gd name="connsiteX10" fmla="*/ 118344 w 201891"/>
                <a:gd name="connsiteY10" fmla="*/ 25372 h 220712"/>
                <a:gd name="connsiteX11" fmla="*/ 118344 w 201891"/>
                <a:gd name="connsiteY11" fmla="*/ 25372 h 220712"/>
                <a:gd name="connsiteX12" fmla="*/ 153905 w 201891"/>
                <a:gd name="connsiteY12" fmla="*/ 495 h 220712"/>
                <a:gd name="connsiteX13" fmla="*/ 188017 w 201891"/>
                <a:gd name="connsiteY13" fmla="*/ 8431 h 220712"/>
                <a:gd name="connsiteX14" fmla="*/ 188017 w 201891"/>
                <a:gd name="connsiteY14" fmla="*/ 8431 h 220712"/>
                <a:gd name="connsiteX15" fmla="*/ 201753 w 201891"/>
                <a:gd name="connsiteY15" fmla="*/ 40711 h 220712"/>
                <a:gd name="connsiteX16" fmla="*/ 195648 w 201891"/>
                <a:gd name="connsiteY16" fmla="*/ 83598 h 220712"/>
                <a:gd name="connsiteX17" fmla="*/ 149937 w 201891"/>
                <a:gd name="connsiteY17" fmla="*/ 169907 h 220712"/>
                <a:gd name="connsiteX18" fmla="*/ 149937 w 201891"/>
                <a:gd name="connsiteY18" fmla="*/ 169907 h 220712"/>
                <a:gd name="connsiteX19" fmla="*/ 83164 w 201891"/>
                <a:gd name="connsiteY19" fmla="*/ 216533 h 220712"/>
                <a:gd name="connsiteX20" fmla="*/ 20055 w 201891"/>
                <a:gd name="connsiteY20" fmla="*/ 208139 h 220712"/>
                <a:gd name="connsiteX21" fmla="*/ 20055 w 201891"/>
                <a:gd name="connsiteY21" fmla="*/ 208139 h 220712"/>
                <a:gd name="connsiteX22" fmla="*/ 824 w 201891"/>
                <a:gd name="connsiteY22" fmla="*/ 147395 h 220712"/>
                <a:gd name="connsiteX23" fmla="*/ 35393 w 201891"/>
                <a:gd name="connsiteY23" fmla="*/ 73678 h 220712"/>
                <a:gd name="connsiteX24" fmla="*/ 112621 w 201891"/>
                <a:gd name="connsiteY24" fmla="*/ 13849 h 220712"/>
                <a:gd name="connsiteX25" fmla="*/ 153829 w 201891"/>
                <a:gd name="connsiteY25" fmla="*/ 418 h 220712"/>
                <a:gd name="connsiteX26" fmla="*/ 153829 w 201891"/>
                <a:gd name="connsiteY26" fmla="*/ 571 h 220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1891" h="220712">
                  <a:moveTo>
                    <a:pt x="118344" y="25296"/>
                  </a:moveTo>
                  <a:cubicBezTo>
                    <a:pt x="91559" y="38498"/>
                    <a:pt x="63629" y="60094"/>
                    <a:pt x="45238" y="81919"/>
                  </a:cubicBezTo>
                  <a:cubicBezTo>
                    <a:pt x="26999" y="103592"/>
                    <a:pt x="16315" y="127783"/>
                    <a:pt x="13568" y="149074"/>
                  </a:cubicBezTo>
                  <a:cubicBezTo>
                    <a:pt x="10821" y="170441"/>
                    <a:pt x="16086" y="188145"/>
                    <a:pt x="28373" y="198447"/>
                  </a:cubicBezTo>
                  <a:cubicBezTo>
                    <a:pt x="40659" y="208673"/>
                    <a:pt x="58897" y="210810"/>
                    <a:pt x="79501" y="204476"/>
                  </a:cubicBezTo>
                  <a:cubicBezTo>
                    <a:pt x="100029" y="198142"/>
                    <a:pt x="122007" y="183490"/>
                    <a:pt x="140246" y="161818"/>
                  </a:cubicBezTo>
                  <a:cubicBezTo>
                    <a:pt x="158484" y="139992"/>
                    <a:pt x="175044" y="108705"/>
                    <a:pt x="183514" y="80088"/>
                  </a:cubicBezTo>
                  <a:cubicBezTo>
                    <a:pt x="187711" y="65741"/>
                    <a:pt x="189772" y="52463"/>
                    <a:pt x="189085" y="41474"/>
                  </a:cubicBezTo>
                  <a:cubicBezTo>
                    <a:pt x="188474" y="30409"/>
                    <a:pt x="185269" y="22778"/>
                    <a:pt x="179928" y="18199"/>
                  </a:cubicBezTo>
                  <a:cubicBezTo>
                    <a:pt x="174586" y="13697"/>
                    <a:pt x="166344" y="11865"/>
                    <a:pt x="155432" y="13239"/>
                  </a:cubicBezTo>
                  <a:cubicBezTo>
                    <a:pt x="144519" y="14536"/>
                    <a:pt x="131699" y="18810"/>
                    <a:pt x="118344" y="25372"/>
                  </a:cubicBezTo>
                  <a:lnTo>
                    <a:pt x="118344" y="25372"/>
                  </a:lnTo>
                  <a:close/>
                  <a:moveTo>
                    <a:pt x="153905" y="495"/>
                  </a:moveTo>
                  <a:cubicBezTo>
                    <a:pt x="166649" y="-1032"/>
                    <a:pt x="178936" y="800"/>
                    <a:pt x="188017" y="8431"/>
                  </a:cubicBezTo>
                  <a:lnTo>
                    <a:pt x="188017" y="8431"/>
                  </a:lnTo>
                  <a:cubicBezTo>
                    <a:pt x="197098" y="16139"/>
                    <a:pt x="201066" y="27891"/>
                    <a:pt x="201753" y="40711"/>
                  </a:cubicBezTo>
                  <a:cubicBezTo>
                    <a:pt x="202516" y="53608"/>
                    <a:pt x="200074" y="68412"/>
                    <a:pt x="195648" y="83598"/>
                  </a:cubicBezTo>
                  <a:cubicBezTo>
                    <a:pt x="186796" y="113894"/>
                    <a:pt x="169397" y="146708"/>
                    <a:pt x="149937" y="169907"/>
                  </a:cubicBezTo>
                  <a:lnTo>
                    <a:pt x="149937" y="169907"/>
                  </a:lnTo>
                  <a:cubicBezTo>
                    <a:pt x="130325" y="193182"/>
                    <a:pt x="106287" y="209360"/>
                    <a:pt x="83164" y="216533"/>
                  </a:cubicBezTo>
                  <a:cubicBezTo>
                    <a:pt x="60042" y="223706"/>
                    <a:pt x="36767" y="222104"/>
                    <a:pt x="20055" y="208139"/>
                  </a:cubicBezTo>
                  <a:lnTo>
                    <a:pt x="20055" y="208139"/>
                  </a:lnTo>
                  <a:cubicBezTo>
                    <a:pt x="3342" y="194097"/>
                    <a:pt x="-2305" y="171433"/>
                    <a:pt x="824" y="147395"/>
                  </a:cubicBezTo>
                  <a:cubicBezTo>
                    <a:pt x="3877" y="123280"/>
                    <a:pt x="15781" y="96953"/>
                    <a:pt x="35393" y="73678"/>
                  </a:cubicBezTo>
                  <a:cubicBezTo>
                    <a:pt x="54929" y="50479"/>
                    <a:pt x="84309" y="27814"/>
                    <a:pt x="112621" y="13849"/>
                  </a:cubicBezTo>
                  <a:cubicBezTo>
                    <a:pt x="126815" y="6905"/>
                    <a:pt x="141009" y="2021"/>
                    <a:pt x="153829" y="418"/>
                  </a:cubicBezTo>
                  <a:lnTo>
                    <a:pt x="153829" y="571"/>
                  </a:lnTo>
                  <a:close/>
                </a:path>
              </a:pathLst>
            </a:custGeom>
            <a:solidFill>
              <a:srgbClr val="3B3461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6F8B959-EF82-DE83-B383-59D17997ED8B}"/>
                </a:ext>
              </a:extLst>
            </p:cNvPr>
            <p:cNvSpPr/>
            <p:nvPr/>
          </p:nvSpPr>
          <p:spPr>
            <a:xfrm>
              <a:off x="1069176" y="5123194"/>
              <a:ext cx="99663" cy="42146"/>
            </a:xfrm>
            <a:custGeom>
              <a:avLst/>
              <a:gdLst>
                <a:gd name="connsiteX0" fmla="*/ 0 w 99663"/>
                <a:gd name="connsiteY0" fmla="*/ 6868 h 42146"/>
                <a:gd name="connsiteX1" fmla="*/ 14957 w 99663"/>
                <a:gd name="connsiteY1" fmla="*/ 38232 h 42146"/>
                <a:gd name="connsiteX2" fmla="*/ 99663 w 99663"/>
                <a:gd name="connsiteY2" fmla="*/ 0 h 42146"/>
                <a:gd name="connsiteX3" fmla="*/ 31669 w 99663"/>
                <a:gd name="connsiteY3" fmla="*/ 8700 h 42146"/>
                <a:gd name="connsiteX4" fmla="*/ 0 w 99663"/>
                <a:gd name="connsiteY4" fmla="*/ 6792 h 42146"/>
                <a:gd name="connsiteX5" fmla="*/ 0 w 99663"/>
                <a:gd name="connsiteY5" fmla="*/ 6792 h 42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663" h="42146">
                  <a:moveTo>
                    <a:pt x="0" y="6868"/>
                  </a:moveTo>
                  <a:cubicBezTo>
                    <a:pt x="1145" y="20909"/>
                    <a:pt x="5723" y="32509"/>
                    <a:pt x="14957" y="38232"/>
                  </a:cubicBezTo>
                  <a:cubicBezTo>
                    <a:pt x="36630" y="51816"/>
                    <a:pt x="76770" y="27854"/>
                    <a:pt x="99663" y="0"/>
                  </a:cubicBezTo>
                  <a:cubicBezTo>
                    <a:pt x="79059" y="5571"/>
                    <a:pt x="56013" y="8700"/>
                    <a:pt x="31669" y="8700"/>
                  </a:cubicBezTo>
                  <a:cubicBezTo>
                    <a:pt x="20833" y="8547"/>
                    <a:pt x="10226" y="7860"/>
                    <a:pt x="0" y="6792"/>
                  </a:cubicBezTo>
                  <a:lnTo>
                    <a:pt x="0" y="6792"/>
                  </a:lnTo>
                  <a:close/>
                </a:path>
              </a:pathLst>
            </a:custGeom>
            <a:solidFill>
              <a:srgbClr val="F15B2C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ACCC8C9-AD65-358F-4EC7-256E8DA26837}"/>
                </a:ext>
              </a:extLst>
            </p:cNvPr>
            <p:cNvSpPr/>
            <p:nvPr/>
          </p:nvSpPr>
          <p:spPr>
            <a:xfrm>
              <a:off x="952158" y="5086488"/>
              <a:ext cx="108165" cy="90350"/>
            </a:xfrm>
            <a:custGeom>
              <a:avLst/>
              <a:gdLst>
                <a:gd name="connsiteX0" fmla="*/ 11936 w 108165"/>
                <a:gd name="connsiteY0" fmla="*/ 0 h 90350"/>
                <a:gd name="connsiteX1" fmla="*/ 13234 w 108165"/>
                <a:gd name="connsiteY1" fmla="*/ 85545 h 90350"/>
                <a:gd name="connsiteX2" fmla="*/ 108165 w 108165"/>
                <a:gd name="connsiteY2" fmla="*/ 42353 h 90350"/>
                <a:gd name="connsiteX3" fmla="*/ 12013 w 108165"/>
                <a:gd name="connsiteY3" fmla="*/ 0 h 9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65" h="90350">
                  <a:moveTo>
                    <a:pt x="11936" y="0"/>
                  </a:moveTo>
                  <a:cubicBezTo>
                    <a:pt x="-2105" y="31364"/>
                    <a:pt x="-6226" y="72038"/>
                    <a:pt x="13234" y="85545"/>
                  </a:cubicBezTo>
                  <a:cubicBezTo>
                    <a:pt x="36661" y="102105"/>
                    <a:pt x="85882" y="72954"/>
                    <a:pt x="108165" y="42353"/>
                  </a:cubicBezTo>
                  <a:cubicBezTo>
                    <a:pt x="66576" y="36172"/>
                    <a:pt x="32083" y="20681"/>
                    <a:pt x="12013" y="0"/>
                  </a:cubicBezTo>
                  <a:close/>
                </a:path>
              </a:pathLst>
            </a:custGeom>
            <a:solidFill>
              <a:srgbClr val="F15B2C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CD2C02C-9E2B-32E6-BC5E-58FFF4E08CAE}"/>
                </a:ext>
              </a:extLst>
            </p:cNvPr>
            <p:cNvSpPr/>
            <p:nvPr/>
          </p:nvSpPr>
          <p:spPr>
            <a:xfrm>
              <a:off x="1068714" y="5019186"/>
              <a:ext cx="121222" cy="112630"/>
            </a:xfrm>
            <a:custGeom>
              <a:avLst/>
              <a:gdLst>
                <a:gd name="connsiteX0" fmla="*/ 99972 w 121222"/>
                <a:gd name="connsiteY0" fmla="*/ 6329 h 112630"/>
                <a:gd name="connsiteX1" fmla="*/ 18929 w 121222"/>
                <a:gd name="connsiteY1" fmla="*/ 36777 h 112630"/>
                <a:gd name="connsiteX2" fmla="*/ 7635 w 121222"/>
                <a:gd name="connsiteY2" fmla="*/ 61120 h 112630"/>
                <a:gd name="connsiteX3" fmla="*/ 462 w 121222"/>
                <a:gd name="connsiteY3" fmla="*/ 94087 h 112630"/>
                <a:gd name="connsiteX4" fmla="*/ 309 w 121222"/>
                <a:gd name="connsiteY4" fmla="*/ 110952 h 112630"/>
                <a:gd name="connsiteX5" fmla="*/ 31978 w 121222"/>
                <a:gd name="connsiteY5" fmla="*/ 112631 h 112630"/>
                <a:gd name="connsiteX6" fmla="*/ 99972 w 121222"/>
                <a:gd name="connsiteY6" fmla="*/ 103855 h 112630"/>
                <a:gd name="connsiteX7" fmla="*/ 108214 w 121222"/>
                <a:gd name="connsiteY7" fmla="*/ 92408 h 112630"/>
                <a:gd name="connsiteX8" fmla="*/ 99972 w 121222"/>
                <a:gd name="connsiteY8" fmla="*/ 6252 h 112630"/>
                <a:gd name="connsiteX9" fmla="*/ 99972 w 121222"/>
                <a:gd name="connsiteY9" fmla="*/ 6405 h 11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222" h="112630">
                  <a:moveTo>
                    <a:pt x="99972" y="6329"/>
                  </a:moveTo>
                  <a:cubicBezTo>
                    <a:pt x="75323" y="-9086"/>
                    <a:pt x="38999" y="4650"/>
                    <a:pt x="18929" y="36777"/>
                  </a:cubicBezTo>
                  <a:cubicBezTo>
                    <a:pt x="14427" y="43950"/>
                    <a:pt x="10687" y="52192"/>
                    <a:pt x="7635" y="61120"/>
                  </a:cubicBezTo>
                  <a:cubicBezTo>
                    <a:pt x="7940" y="71804"/>
                    <a:pt x="5575" y="83098"/>
                    <a:pt x="462" y="94087"/>
                  </a:cubicBezTo>
                  <a:cubicBezTo>
                    <a:pt x="4" y="99963"/>
                    <a:pt x="-225" y="105534"/>
                    <a:pt x="309" y="110952"/>
                  </a:cubicBezTo>
                  <a:cubicBezTo>
                    <a:pt x="10535" y="112097"/>
                    <a:pt x="21218" y="112631"/>
                    <a:pt x="31978" y="112631"/>
                  </a:cubicBezTo>
                  <a:cubicBezTo>
                    <a:pt x="56322" y="112631"/>
                    <a:pt x="79444" y="109426"/>
                    <a:pt x="99972" y="103855"/>
                  </a:cubicBezTo>
                  <a:cubicBezTo>
                    <a:pt x="103177" y="100039"/>
                    <a:pt x="105848" y="96147"/>
                    <a:pt x="108214" y="92408"/>
                  </a:cubicBezTo>
                  <a:cubicBezTo>
                    <a:pt x="128436" y="60205"/>
                    <a:pt x="124621" y="21744"/>
                    <a:pt x="99972" y="6252"/>
                  </a:cubicBezTo>
                  <a:lnTo>
                    <a:pt x="99972" y="6405"/>
                  </a:lnTo>
                  <a:close/>
                </a:path>
              </a:pathLst>
            </a:custGeom>
            <a:solidFill>
              <a:srgbClr val="D04427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55925C9-DA3A-B84B-E9E2-9BCFB2504D78}"/>
                </a:ext>
              </a:extLst>
            </p:cNvPr>
            <p:cNvSpPr/>
            <p:nvPr/>
          </p:nvSpPr>
          <p:spPr>
            <a:xfrm>
              <a:off x="964095" y="5033633"/>
              <a:ext cx="112407" cy="95284"/>
            </a:xfrm>
            <a:custGeom>
              <a:avLst/>
              <a:gdLst>
                <a:gd name="connsiteX0" fmla="*/ 105234 w 112407"/>
                <a:gd name="connsiteY0" fmla="*/ 79641 h 95284"/>
                <a:gd name="connsiteX1" fmla="*/ 112407 w 112407"/>
                <a:gd name="connsiteY1" fmla="*/ 46674 h 95284"/>
                <a:gd name="connsiteX2" fmla="*/ 93634 w 112407"/>
                <a:gd name="connsiteY2" fmla="*/ 7679 h 95284"/>
                <a:gd name="connsiteX3" fmla="*/ 10989 w 112407"/>
                <a:gd name="connsiteY3" fmla="*/ 33472 h 95284"/>
                <a:gd name="connsiteX4" fmla="*/ 0 w 112407"/>
                <a:gd name="connsiteY4" fmla="*/ 52932 h 95284"/>
                <a:gd name="connsiteX5" fmla="*/ 96153 w 112407"/>
                <a:gd name="connsiteY5" fmla="*/ 95285 h 95284"/>
                <a:gd name="connsiteX6" fmla="*/ 96992 w 112407"/>
                <a:gd name="connsiteY6" fmla="*/ 94140 h 95284"/>
                <a:gd name="connsiteX7" fmla="*/ 105234 w 112407"/>
                <a:gd name="connsiteY7" fmla="*/ 79641 h 95284"/>
                <a:gd name="connsiteX8" fmla="*/ 105234 w 112407"/>
                <a:gd name="connsiteY8" fmla="*/ 79641 h 9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407" h="95284">
                  <a:moveTo>
                    <a:pt x="105234" y="79641"/>
                  </a:moveTo>
                  <a:cubicBezTo>
                    <a:pt x="106226" y="68805"/>
                    <a:pt x="108744" y="57358"/>
                    <a:pt x="112407" y="46674"/>
                  </a:cubicBezTo>
                  <a:cubicBezTo>
                    <a:pt x="112102" y="30572"/>
                    <a:pt x="105692" y="16226"/>
                    <a:pt x="93634" y="7679"/>
                  </a:cubicBezTo>
                  <a:cubicBezTo>
                    <a:pt x="69901" y="-9033"/>
                    <a:pt x="32967" y="2413"/>
                    <a:pt x="10989" y="33472"/>
                  </a:cubicBezTo>
                  <a:cubicBezTo>
                    <a:pt x="7021" y="39196"/>
                    <a:pt x="3129" y="45911"/>
                    <a:pt x="0" y="52932"/>
                  </a:cubicBezTo>
                  <a:cubicBezTo>
                    <a:pt x="20070" y="73536"/>
                    <a:pt x="54639" y="89103"/>
                    <a:pt x="96153" y="95285"/>
                  </a:cubicBezTo>
                  <a:cubicBezTo>
                    <a:pt x="96458" y="94980"/>
                    <a:pt x="96839" y="94445"/>
                    <a:pt x="96992" y="94140"/>
                  </a:cubicBezTo>
                  <a:cubicBezTo>
                    <a:pt x="100350" y="89485"/>
                    <a:pt x="103021" y="84601"/>
                    <a:pt x="105234" y="79641"/>
                  </a:cubicBezTo>
                  <a:lnTo>
                    <a:pt x="105234" y="79641"/>
                  </a:lnTo>
                  <a:close/>
                </a:path>
              </a:pathLst>
            </a:custGeom>
            <a:solidFill>
              <a:srgbClr val="D04427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46CF1CC-D445-51D0-5AEB-E072F5CFDC23}"/>
                </a:ext>
              </a:extLst>
            </p:cNvPr>
            <p:cNvSpPr/>
            <p:nvPr/>
          </p:nvSpPr>
          <p:spPr>
            <a:xfrm>
              <a:off x="1062537" y="5012859"/>
              <a:ext cx="133859" cy="158895"/>
            </a:xfrm>
            <a:custGeom>
              <a:avLst/>
              <a:gdLst>
                <a:gd name="connsiteX0" fmla="*/ 66314 w 133859"/>
                <a:gd name="connsiteY0" fmla="*/ 16090 h 158895"/>
                <a:gd name="connsiteX1" fmla="*/ 30677 w 133859"/>
                <a:gd name="connsiteY1" fmla="*/ 46615 h 158895"/>
                <a:gd name="connsiteX2" fmla="*/ 12972 w 133859"/>
                <a:gd name="connsiteY2" fmla="*/ 102704 h 158895"/>
                <a:gd name="connsiteX3" fmla="*/ 14956 w 133859"/>
                <a:gd name="connsiteY3" fmla="*/ 128421 h 158895"/>
                <a:gd name="connsiteX4" fmla="*/ 24877 w 133859"/>
                <a:gd name="connsiteY4" fmla="*/ 143225 h 158895"/>
                <a:gd name="connsiteX5" fmla="*/ 42581 w 133859"/>
                <a:gd name="connsiteY5" fmla="*/ 145514 h 158895"/>
                <a:gd name="connsiteX6" fmla="*/ 66619 w 133859"/>
                <a:gd name="connsiteY6" fmla="*/ 135976 h 158895"/>
                <a:gd name="connsiteX7" fmla="*/ 109201 w 133859"/>
                <a:gd name="connsiteY7" fmla="*/ 95378 h 158895"/>
                <a:gd name="connsiteX8" fmla="*/ 102944 w 133859"/>
                <a:gd name="connsiteY8" fmla="*/ 18150 h 158895"/>
                <a:gd name="connsiteX9" fmla="*/ 66238 w 133859"/>
                <a:gd name="connsiteY9" fmla="*/ 16090 h 158895"/>
                <a:gd name="connsiteX10" fmla="*/ 66238 w 133859"/>
                <a:gd name="connsiteY10" fmla="*/ 16090 h 158895"/>
                <a:gd name="connsiteX11" fmla="*/ 61812 w 133859"/>
                <a:gd name="connsiteY11" fmla="*/ 4109 h 158895"/>
                <a:gd name="connsiteX12" fmla="*/ 109659 w 133859"/>
                <a:gd name="connsiteY12" fmla="*/ 7314 h 158895"/>
                <a:gd name="connsiteX13" fmla="*/ 119961 w 133859"/>
                <a:gd name="connsiteY13" fmla="*/ 102093 h 158895"/>
                <a:gd name="connsiteX14" fmla="*/ 73030 w 133859"/>
                <a:gd name="connsiteY14" fmla="*/ 146964 h 158895"/>
                <a:gd name="connsiteX15" fmla="*/ 44794 w 133859"/>
                <a:gd name="connsiteY15" fmla="*/ 158106 h 158895"/>
                <a:gd name="connsiteX16" fmla="*/ 18238 w 133859"/>
                <a:gd name="connsiteY16" fmla="*/ 154061 h 158895"/>
                <a:gd name="connsiteX17" fmla="*/ 18238 w 133859"/>
                <a:gd name="connsiteY17" fmla="*/ 154061 h 158895"/>
                <a:gd name="connsiteX18" fmla="*/ 2823 w 133859"/>
                <a:gd name="connsiteY18" fmla="*/ 132007 h 158895"/>
                <a:gd name="connsiteX19" fmla="*/ 305 w 133859"/>
                <a:gd name="connsiteY19" fmla="*/ 101712 h 158895"/>
                <a:gd name="connsiteX20" fmla="*/ 19840 w 133859"/>
                <a:gd name="connsiteY20" fmla="*/ 39823 h 158895"/>
                <a:gd name="connsiteX21" fmla="*/ 61812 w 133859"/>
                <a:gd name="connsiteY21" fmla="*/ 4185 h 158895"/>
                <a:gd name="connsiteX22" fmla="*/ 61812 w 133859"/>
                <a:gd name="connsiteY22" fmla="*/ 4185 h 15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3859" h="158895">
                  <a:moveTo>
                    <a:pt x="66314" y="16090"/>
                  </a:moveTo>
                  <a:cubicBezTo>
                    <a:pt x="53036" y="21050"/>
                    <a:pt x="40063" y="31581"/>
                    <a:pt x="30677" y="46615"/>
                  </a:cubicBezTo>
                  <a:cubicBezTo>
                    <a:pt x="21214" y="61724"/>
                    <a:pt x="14422" y="83244"/>
                    <a:pt x="12972" y="102704"/>
                  </a:cubicBezTo>
                  <a:cubicBezTo>
                    <a:pt x="12209" y="112395"/>
                    <a:pt x="12972" y="121247"/>
                    <a:pt x="14956" y="128421"/>
                  </a:cubicBezTo>
                  <a:cubicBezTo>
                    <a:pt x="17017" y="135594"/>
                    <a:pt x="20451" y="140478"/>
                    <a:pt x="24877" y="143225"/>
                  </a:cubicBezTo>
                  <a:cubicBezTo>
                    <a:pt x="29303" y="145972"/>
                    <a:pt x="35255" y="146812"/>
                    <a:pt x="42581" y="145514"/>
                  </a:cubicBezTo>
                  <a:cubicBezTo>
                    <a:pt x="49907" y="144217"/>
                    <a:pt x="58149" y="140859"/>
                    <a:pt x="66619" y="135976"/>
                  </a:cubicBezTo>
                  <a:cubicBezTo>
                    <a:pt x="83484" y="126131"/>
                    <a:pt x="99815" y="110564"/>
                    <a:pt x="109201" y="95378"/>
                  </a:cubicBezTo>
                  <a:cubicBezTo>
                    <a:pt x="128279" y="64700"/>
                    <a:pt x="123472" y="30971"/>
                    <a:pt x="102944" y="18150"/>
                  </a:cubicBezTo>
                  <a:cubicBezTo>
                    <a:pt x="92642" y="11664"/>
                    <a:pt x="79516" y="11053"/>
                    <a:pt x="66238" y="16090"/>
                  </a:cubicBezTo>
                  <a:lnTo>
                    <a:pt x="66238" y="16090"/>
                  </a:lnTo>
                  <a:close/>
                  <a:moveTo>
                    <a:pt x="61812" y="4109"/>
                  </a:moveTo>
                  <a:cubicBezTo>
                    <a:pt x="77914" y="-1920"/>
                    <a:pt x="95313" y="-1691"/>
                    <a:pt x="109659" y="7314"/>
                  </a:cubicBezTo>
                  <a:cubicBezTo>
                    <a:pt x="138581" y="25400"/>
                    <a:pt x="141023" y="68363"/>
                    <a:pt x="119961" y="102093"/>
                  </a:cubicBezTo>
                  <a:cubicBezTo>
                    <a:pt x="109354" y="119111"/>
                    <a:pt x="91497" y="136052"/>
                    <a:pt x="73030" y="146964"/>
                  </a:cubicBezTo>
                  <a:cubicBezTo>
                    <a:pt x="63796" y="152383"/>
                    <a:pt x="54104" y="156427"/>
                    <a:pt x="44794" y="158106"/>
                  </a:cubicBezTo>
                  <a:cubicBezTo>
                    <a:pt x="35484" y="159785"/>
                    <a:pt x="26174" y="158945"/>
                    <a:pt x="18238" y="154061"/>
                  </a:cubicBezTo>
                  <a:lnTo>
                    <a:pt x="18238" y="154061"/>
                  </a:lnTo>
                  <a:cubicBezTo>
                    <a:pt x="10301" y="149177"/>
                    <a:pt x="5494" y="141012"/>
                    <a:pt x="2823" y="132007"/>
                  </a:cubicBezTo>
                  <a:cubicBezTo>
                    <a:pt x="152" y="123003"/>
                    <a:pt x="-459" y="112472"/>
                    <a:pt x="305" y="101712"/>
                  </a:cubicBezTo>
                  <a:cubicBezTo>
                    <a:pt x="1907" y="80421"/>
                    <a:pt x="9233" y="56840"/>
                    <a:pt x="19840" y="39823"/>
                  </a:cubicBezTo>
                  <a:cubicBezTo>
                    <a:pt x="30600" y="22653"/>
                    <a:pt x="45710" y="10214"/>
                    <a:pt x="61812" y="4185"/>
                  </a:cubicBezTo>
                  <a:lnTo>
                    <a:pt x="61812" y="4185"/>
                  </a:lnTo>
                  <a:close/>
                </a:path>
              </a:pathLst>
            </a:custGeom>
            <a:solidFill>
              <a:srgbClr val="3B3461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27FBA7E-7838-D6D3-7E38-67F63A8A4ED4}"/>
                </a:ext>
              </a:extLst>
            </p:cNvPr>
            <p:cNvSpPr/>
            <p:nvPr/>
          </p:nvSpPr>
          <p:spPr>
            <a:xfrm>
              <a:off x="945700" y="5027104"/>
              <a:ext cx="137105" cy="156110"/>
            </a:xfrm>
            <a:custGeom>
              <a:avLst/>
              <a:gdLst>
                <a:gd name="connsiteX0" fmla="*/ 108366 w 137105"/>
                <a:gd name="connsiteY0" fmla="*/ 19321 h 156110"/>
                <a:gd name="connsiteX1" fmla="*/ 34573 w 137105"/>
                <a:gd name="connsiteY1" fmla="*/ 43588 h 156110"/>
                <a:gd name="connsiteX2" fmla="*/ 13663 w 137105"/>
                <a:gd name="connsiteY2" fmla="*/ 98685 h 156110"/>
                <a:gd name="connsiteX3" fmla="*/ 14274 w 137105"/>
                <a:gd name="connsiteY3" fmla="*/ 124478 h 156110"/>
                <a:gd name="connsiteX4" fmla="*/ 23279 w 137105"/>
                <a:gd name="connsiteY4" fmla="*/ 139817 h 156110"/>
                <a:gd name="connsiteX5" fmla="*/ 40830 w 137105"/>
                <a:gd name="connsiteY5" fmla="*/ 143175 h 156110"/>
                <a:gd name="connsiteX6" fmla="*/ 65326 w 137105"/>
                <a:gd name="connsiteY6" fmla="*/ 135086 h 156110"/>
                <a:gd name="connsiteX7" fmla="*/ 110121 w 137105"/>
                <a:gd name="connsiteY7" fmla="*/ 97006 h 156110"/>
                <a:gd name="connsiteX8" fmla="*/ 124392 w 137105"/>
                <a:gd name="connsiteY8" fmla="*/ 52287 h 156110"/>
                <a:gd name="connsiteX9" fmla="*/ 108366 w 137105"/>
                <a:gd name="connsiteY9" fmla="*/ 19397 h 156110"/>
                <a:gd name="connsiteX10" fmla="*/ 108366 w 137105"/>
                <a:gd name="connsiteY10" fmla="*/ 19397 h 156110"/>
                <a:gd name="connsiteX11" fmla="*/ 24118 w 137105"/>
                <a:gd name="connsiteY11" fmla="*/ 36262 h 156110"/>
                <a:gd name="connsiteX12" fmla="*/ 115616 w 137105"/>
                <a:gd name="connsiteY12" fmla="*/ 8866 h 156110"/>
                <a:gd name="connsiteX13" fmla="*/ 115616 w 137105"/>
                <a:gd name="connsiteY13" fmla="*/ 8866 h 156110"/>
                <a:gd name="connsiteX14" fmla="*/ 137059 w 137105"/>
                <a:gd name="connsiteY14" fmla="*/ 51677 h 156110"/>
                <a:gd name="connsiteX15" fmla="*/ 120500 w 137105"/>
                <a:gd name="connsiteY15" fmla="*/ 104179 h 156110"/>
                <a:gd name="connsiteX16" fmla="*/ 71050 w 137105"/>
                <a:gd name="connsiteY16" fmla="*/ 146303 h 156110"/>
                <a:gd name="connsiteX17" fmla="*/ 42204 w 137105"/>
                <a:gd name="connsiteY17" fmla="*/ 155766 h 156110"/>
                <a:gd name="connsiteX18" fmla="*/ 15876 w 137105"/>
                <a:gd name="connsiteY18" fmla="*/ 150195 h 156110"/>
                <a:gd name="connsiteX19" fmla="*/ 1759 w 137105"/>
                <a:gd name="connsiteY19" fmla="*/ 127302 h 156110"/>
                <a:gd name="connsiteX20" fmla="*/ 919 w 137105"/>
                <a:gd name="connsiteY20" fmla="*/ 96930 h 156110"/>
                <a:gd name="connsiteX21" fmla="*/ 24042 w 137105"/>
                <a:gd name="connsiteY21" fmla="*/ 36186 h 156110"/>
                <a:gd name="connsiteX22" fmla="*/ 24042 w 137105"/>
                <a:gd name="connsiteY22" fmla="*/ 36186 h 156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7105" h="156110">
                  <a:moveTo>
                    <a:pt x="108366" y="19321"/>
                  </a:moveTo>
                  <a:cubicBezTo>
                    <a:pt x="88525" y="5432"/>
                    <a:pt x="55482" y="14055"/>
                    <a:pt x="34573" y="43588"/>
                  </a:cubicBezTo>
                  <a:cubicBezTo>
                    <a:pt x="24194" y="58163"/>
                    <a:pt x="16258" y="79302"/>
                    <a:pt x="13663" y="98685"/>
                  </a:cubicBezTo>
                  <a:cubicBezTo>
                    <a:pt x="12366" y="108376"/>
                    <a:pt x="12519" y="117229"/>
                    <a:pt x="14274" y="124478"/>
                  </a:cubicBezTo>
                  <a:cubicBezTo>
                    <a:pt x="15953" y="131728"/>
                    <a:pt x="19081" y="136841"/>
                    <a:pt x="23279" y="139817"/>
                  </a:cubicBezTo>
                  <a:cubicBezTo>
                    <a:pt x="27552" y="142793"/>
                    <a:pt x="33428" y="144014"/>
                    <a:pt x="40830" y="143175"/>
                  </a:cubicBezTo>
                  <a:cubicBezTo>
                    <a:pt x="48232" y="142335"/>
                    <a:pt x="56627" y="139512"/>
                    <a:pt x="65326" y="135086"/>
                  </a:cubicBezTo>
                  <a:cubicBezTo>
                    <a:pt x="82725" y="126233"/>
                    <a:pt x="99895" y="111582"/>
                    <a:pt x="110121" y="97006"/>
                  </a:cubicBezTo>
                  <a:cubicBezTo>
                    <a:pt x="120347" y="82507"/>
                    <a:pt x="124849" y="66405"/>
                    <a:pt x="124392" y="52287"/>
                  </a:cubicBezTo>
                  <a:cubicBezTo>
                    <a:pt x="123857" y="38170"/>
                    <a:pt x="118210" y="26341"/>
                    <a:pt x="108366" y="19397"/>
                  </a:cubicBezTo>
                  <a:lnTo>
                    <a:pt x="108366" y="19397"/>
                  </a:lnTo>
                  <a:close/>
                  <a:moveTo>
                    <a:pt x="24118" y="36262"/>
                  </a:moveTo>
                  <a:cubicBezTo>
                    <a:pt x="47164" y="3677"/>
                    <a:pt x="87686" y="-10670"/>
                    <a:pt x="115616" y="8866"/>
                  </a:cubicBezTo>
                  <a:lnTo>
                    <a:pt x="115616" y="8866"/>
                  </a:lnTo>
                  <a:cubicBezTo>
                    <a:pt x="129504" y="18634"/>
                    <a:pt x="136449" y="34507"/>
                    <a:pt x="137059" y="51677"/>
                  </a:cubicBezTo>
                  <a:cubicBezTo>
                    <a:pt x="137670" y="68847"/>
                    <a:pt x="132175" y="87620"/>
                    <a:pt x="120500" y="104179"/>
                  </a:cubicBezTo>
                  <a:cubicBezTo>
                    <a:pt x="108977" y="120663"/>
                    <a:pt x="90128" y="136612"/>
                    <a:pt x="71050" y="146303"/>
                  </a:cubicBezTo>
                  <a:cubicBezTo>
                    <a:pt x="61511" y="151187"/>
                    <a:pt x="51590" y="154621"/>
                    <a:pt x="42204" y="155766"/>
                  </a:cubicBezTo>
                  <a:cubicBezTo>
                    <a:pt x="32818" y="156834"/>
                    <a:pt x="23507" y="155537"/>
                    <a:pt x="15876" y="150195"/>
                  </a:cubicBezTo>
                  <a:cubicBezTo>
                    <a:pt x="8245" y="144853"/>
                    <a:pt x="3895" y="136459"/>
                    <a:pt x="1759" y="127302"/>
                  </a:cubicBezTo>
                  <a:cubicBezTo>
                    <a:pt x="-378" y="118144"/>
                    <a:pt x="-454" y="107613"/>
                    <a:pt x="919" y="96930"/>
                  </a:cubicBezTo>
                  <a:cubicBezTo>
                    <a:pt x="3666" y="75715"/>
                    <a:pt x="12366" y="52593"/>
                    <a:pt x="24042" y="36186"/>
                  </a:cubicBezTo>
                  <a:lnTo>
                    <a:pt x="24042" y="36186"/>
                  </a:lnTo>
                  <a:close/>
                </a:path>
              </a:pathLst>
            </a:custGeom>
            <a:solidFill>
              <a:srgbClr val="3B3461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17FC7F7-CEDC-EFE2-0CBB-B52402E0B703}"/>
                </a:ext>
              </a:extLst>
            </p:cNvPr>
            <p:cNvSpPr/>
            <p:nvPr/>
          </p:nvSpPr>
          <p:spPr>
            <a:xfrm>
              <a:off x="973381" y="4612024"/>
              <a:ext cx="458590" cy="511772"/>
            </a:xfrm>
            <a:custGeom>
              <a:avLst/>
              <a:gdLst>
                <a:gd name="connsiteX0" fmla="*/ 421341 w 458590"/>
                <a:gd name="connsiteY0" fmla="*/ 335272 h 511772"/>
                <a:gd name="connsiteX1" fmla="*/ 57868 w 458590"/>
                <a:gd name="connsiteY1" fmla="*/ 495603 h 511772"/>
                <a:gd name="connsiteX2" fmla="*/ 76488 w 458590"/>
                <a:gd name="connsiteY2" fmla="*/ 110305 h 511772"/>
                <a:gd name="connsiteX3" fmla="*/ 367465 w 458590"/>
                <a:gd name="connsiteY3" fmla="*/ 33383 h 511772"/>
                <a:gd name="connsiteX4" fmla="*/ 421264 w 458590"/>
                <a:gd name="connsiteY4" fmla="*/ 335196 h 511772"/>
                <a:gd name="connsiteX5" fmla="*/ 421264 w 458590"/>
                <a:gd name="connsiteY5" fmla="*/ 335196 h 51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590" h="511772">
                  <a:moveTo>
                    <a:pt x="421341" y="335272"/>
                  </a:moveTo>
                  <a:cubicBezTo>
                    <a:pt x="350295" y="443253"/>
                    <a:pt x="158829" y="554058"/>
                    <a:pt x="57868" y="495603"/>
                  </a:cubicBezTo>
                  <a:cubicBezTo>
                    <a:pt x="-39582" y="435088"/>
                    <a:pt x="-587" y="222254"/>
                    <a:pt x="76488" y="110305"/>
                  </a:cubicBezTo>
                  <a:cubicBezTo>
                    <a:pt x="149900" y="874"/>
                    <a:pt x="277188" y="-31787"/>
                    <a:pt x="367465" y="33383"/>
                  </a:cubicBezTo>
                  <a:cubicBezTo>
                    <a:pt x="461404" y="96340"/>
                    <a:pt x="488571" y="229580"/>
                    <a:pt x="421264" y="335196"/>
                  </a:cubicBezTo>
                  <a:lnTo>
                    <a:pt x="421264" y="335196"/>
                  </a:lnTo>
                  <a:close/>
                </a:path>
              </a:pathLst>
            </a:custGeom>
            <a:solidFill>
              <a:srgbClr val="BBE5F2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B01FBB9-C72A-FD3C-21AA-3B2D59159C46}"/>
                </a:ext>
              </a:extLst>
            </p:cNvPr>
            <p:cNvSpPr/>
            <p:nvPr/>
          </p:nvSpPr>
          <p:spPr>
            <a:xfrm>
              <a:off x="973240" y="4664561"/>
              <a:ext cx="393627" cy="459418"/>
            </a:xfrm>
            <a:custGeom>
              <a:avLst/>
              <a:gdLst>
                <a:gd name="connsiteX0" fmla="*/ 94486 w 393627"/>
                <a:gd name="connsiteY0" fmla="*/ 408039 h 459418"/>
                <a:gd name="connsiteX1" fmla="*/ 110054 w 393627"/>
                <a:gd name="connsiteY1" fmla="*/ 24649 h 459418"/>
                <a:gd name="connsiteX2" fmla="*/ 128674 w 393627"/>
                <a:gd name="connsiteY2" fmla="*/ 0 h 459418"/>
                <a:gd name="connsiteX3" fmla="*/ 76553 w 393627"/>
                <a:gd name="connsiteY3" fmla="*/ 57997 h 459418"/>
                <a:gd name="connsiteX4" fmla="*/ 57933 w 393627"/>
                <a:gd name="connsiteY4" fmla="*/ 443295 h 459418"/>
                <a:gd name="connsiteX5" fmla="*/ 393628 w 393627"/>
                <a:gd name="connsiteY5" fmla="*/ 318906 h 459418"/>
                <a:gd name="connsiteX6" fmla="*/ 94333 w 393627"/>
                <a:gd name="connsiteY6" fmla="*/ 408039 h 459418"/>
                <a:gd name="connsiteX7" fmla="*/ 94333 w 393627"/>
                <a:gd name="connsiteY7" fmla="*/ 408039 h 45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3627" h="459418">
                  <a:moveTo>
                    <a:pt x="94486" y="408039"/>
                  </a:moveTo>
                  <a:cubicBezTo>
                    <a:pt x="-2659" y="347218"/>
                    <a:pt x="34505" y="135530"/>
                    <a:pt x="110054" y="24649"/>
                  </a:cubicBezTo>
                  <a:cubicBezTo>
                    <a:pt x="115930" y="15873"/>
                    <a:pt x="122111" y="7784"/>
                    <a:pt x="128674" y="0"/>
                  </a:cubicBezTo>
                  <a:cubicBezTo>
                    <a:pt x="109748" y="15949"/>
                    <a:pt x="92044" y="35332"/>
                    <a:pt x="76553" y="57997"/>
                  </a:cubicBezTo>
                  <a:cubicBezTo>
                    <a:pt x="-522" y="169794"/>
                    <a:pt x="-39670" y="382627"/>
                    <a:pt x="57933" y="443295"/>
                  </a:cubicBezTo>
                  <a:cubicBezTo>
                    <a:pt x="147446" y="495186"/>
                    <a:pt x="308922" y="413304"/>
                    <a:pt x="393628" y="318906"/>
                  </a:cubicBezTo>
                  <a:cubicBezTo>
                    <a:pt x="305869" y="396973"/>
                    <a:pt x="172553" y="453978"/>
                    <a:pt x="94333" y="408039"/>
                  </a:cubicBezTo>
                  <a:lnTo>
                    <a:pt x="94333" y="408039"/>
                  </a:lnTo>
                  <a:close/>
                </a:path>
              </a:pathLst>
            </a:custGeom>
            <a:solidFill>
              <a:srgbClr val="3B3461">
                <a:alpha val="20000"/>
              </a:srgbClr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9640D6B-59FA-26A9-DADF-AC3DB6F3BE03}"/>
                </a:ext>
              </a:extLst>
            </p:cNvPr>
            <p:cNvSpPr/>
            <p:nvPr/>
          </p:nvSpPr>
          <p:spPr>
            <a:xfrm>
              <a:off x="967071" y="4605678"/>
              <a:ext cx="471349" cy="524525"/>
            </a:xfrm>
            <a:custGeom>
              <a:avLst/>
              <a:gdLst>
                <a:gd name="connsiteX0" fmla="*/ 370036 w 471349"/>
                <a:gd name="connsiteY0" fmla="*/ 44918 h 524525"/>
                <a:gd name="connsiteX1" fmla="*/ 88064 w 471349"/>
                <a:gd name="connsiteY1" fmla="*/ 120237 h 524525"/>
                <a:gd name="connsiteX2" fmla="*/ 88064 w 471349"/>
                <a:gd name="connsiteY2" fmla="*/ 120237 h 524525"/>
                <a:gd name="connsiteX3" fmla="*/ 14423 w 471349"/>
                <a:gd name="connsiteY3" fmla="*/ 329102 h 524525"/>
                <a:gd name="connsiteX4" fmla="*/ 67536 w 471349"/>
                <a:gd name="connsiteY4" fmla="*/ 496377 h 524525"/>
                <a:gd name="connsiteX5" fmla="*/ 254423 w 471349"/>
                <a:gd name="connsiteY5" fmla="*/ 478368 h 524525"/>
                <a:gd name="connsiteX6" fmla="*/ 422385 w 471349"/>
                <a:gd name="connsiteY6" fmla="*/ 338031 h 524525"/>
                <a:gd name="connsiteX7" fmla="*/ 370341 w 471349"/>
                <a:gd name="connsiteY7" fmla="*/ 44994 h 524525"/>
                <a:gd name="connsiteX8" fmla="*/ 370341 w 471349"/>
                <a:gd name="connsiteY8" fmla="*/ 44994 h 524525"/>
                <a:gd name="connsiteX9" fmla="*/ 370341 w 471349"/>
                <a:gd name="connsiteY9" fmla="*/ 44841 h 524525"/>
                <a:gd name="connsiteX10" fmla="*/ 370112 w 471349"/>
                <a:gd name="connsiteY10" fmla="*/ 44841 h 524525"/>
                <a:gd name="connsiteX11" fmla="*/ 377438 w 471349"/>
                <a:gd name="connsiteY11" fmla="*/ 34539 h 524525"/>
                <a:gd name="connsiteX12" fmla="*/ 77609 w 471349"/>
                <a:gd name="connsiteY12" fmla="*/ 113140 h 524525"/>
                <a:gd name="connsiteX13" fmla="*/ 1755 w 471349"/>
                <a:gd name="connsiteY13" fmla="*/ 328034 h 524525"/>
                <a:gd name="connsiteX14" fmla="*/ 60897 w 471349"/>
                <a:gd name="connsiteY14" fmla="*/ 507443 h 524525"/>
                <a:gd name="connsiteX15" fmla="*/ 61050 w 471349"/>
                <a:gd name="connsiteY15" fmla="*/ 507443 h 524525"/>
                <a:gd name="connsiteX16" fmla="*/ 259994 w 471349"/>
                <a:gd name="connsiteY16" fmla="*/ 489891 h 524525"/>
                <a:gd name="connsiteX17" fmla="*/ 433069 w 471349"/>
                <a:gd name="connsiteY17" fmla="*/ 345051 h 524525"/>
                <a:gd name="connsiteX18" fmla="*/ 433069 w 471349"/>
                <a:gd name="connsiteY18" fmla="*/ 345051 h 524525"/>
                <a:gd name="connsiteX19" fmla="*/ 377514 w 471349"/>
                <a:gd name="connsiteY19" fmla="*/ 34539 h 524525"/>
                <a:gd name="connsiteX20" fmla="*/ 377514 w 471349"/>
                <a:gd name="connsiteY20" fmla="*/ 34539 h 52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1349" h="524525">
                  <a:moveTo>
                    <a:pt x="370036" y="44918"/>
                  </a:moveTo>
                  <a:cubicBezTo>
                    <a:pt x="283422" y="-17582"/>
                    <a:pt x="160026" y="13019"/>
                    <a:pt x="88064" y="120237"/>
                  </a:cubicBezTo>
                  <a:lnTo>
                    <a:pt x="88064" y="120237"/>
                  </a:lnTo>
                  <a:cubicBezTo>
                    <a:pt x="50213" y="175258"/>
                    <a:pt x="21520" y="255385"/>
                    <a:pt x="14423" y="329102"/>
                  </a:cubicBezTo>
                  <a:cubicBezTo>
                    <a:pt x="7250" y="403354"/>
                    <a:pt x="22207" y="468142"/>
                    <a:pt x="67536" y="496377"/>
                  </a:cubicBezTo>
                  <a:cubicBezTo>
                    <a:pt x="115078" y="523850"/>
                    <a:pt x="185590" y="512021"/>
                    <a:pt x="254423" y="478368"/>
                  </a:cubicBezTo>
                  <a:cubicBezTo>
                    <a:pt x="322951" y="444867"/>
                    <a:pt x="387587" y="390838"/>
                    <a:pt x="422385" y="338031"/>
                  </a:cubicBezTo>
                  <a:cubicBezTo>
                    <a:pt x="487861" y="235163"/>
                    <a:pt x="461228" y="105814"/>
                    <a:pt x="370341" y="44994"/>
                  </a:cubicBezTo>
                  <a:lnTo>
                    <a:pt x="370341" y="44994"/>
                  </a:lnTo>
                  <a:lnTo>
                    <a:pt x="370341" y="44841"/>
                  </a:lnTo>
                  <a:cubicBezTo>
                    <a:pt x="370341" y="44841"/>
                    <a:pt x="370112" y="44841"/>
                    <a:pt x="370112" y="44841"/>
                  </a:cubicBezTo>
                  <a:close/>
                  <a:moveTo>
                    <a:pt x="377438" y="34539"/>
                  </a:moveTo>
                  <a:cubicBezTo>
                    <a:pt x="283498" y="-33149"/>
                    <a:pt x="152471" y="1573"/>
                    <a:pt x="77609" y="113140"/>
                  </a:cubicBezTo>
                  <a:cubicBezTo>
                    <a:pt x="38385" y="170069"/>
                    <a:pt x="9081" y="252333"/>
                    <a:pt x="1755" y="328034"/>
                  </a:cubicBezTo>
                  <a:cubicBezTo>
                    <a:pt x="-5494" y="403277"/>
                    <a:pt x="8852" y="475086"/>
                    <a:pt x="60897" y="507443"/>
                  </a:cubicBezTo>
                  <a:lnTo>
                    <a:pt x="61050" y="507443"/>
                  </a:lnTo>
                  <a:cubicBezTo>
                    <a:pt x="114468" y="538425"/>
                    <a:pt x="190169" y="524079"/>
                    <a:pt x="259994" y="489891"/>
                  </a:cubicBezTo>
                  <a:cubicBezTo>
                    <a:pt x="330125" y="455627"/>
                    <a:pt x="396745" y="400225"/>
                    <a:pt x="433069" y="345051"/>
                  </a:cubicBezTo>
                  <a:lnTo>
                    <a:pt x="433069" y="345051"/>
                  </a:lnTo>
                  <a:cubicBezTo>
                    <a:pt x="501978" y="236689"/>
                    <a:pt x="474506" y="99557"/>
                    <a:pt x="377514" y="34539"/>
                  </a:cubicBezTo>
                  <a:lnTo>
                    <a:pt x="377514" y="34539"/>
                  </a:lnTo>
                  <a:close/>
                </a:path>
              </a:pathLst>
            </a:custGeom>
            <a:solidFill>
              <a:srgbClr val="3B3461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58B780D-B74C-6E5D-1A7F-003BC8232657}"/>
                </a:ext>
              </a:extLst>
            </p:cNvPr>
            <p:cNvSpPr/>
            <p:nvPr/>
          </p:nvSpPr>
          <p:spPr>
            <a:xfrm>
              <a:off x="912315" y="4787926"/>
              <a:ext cx="149840" cy="195563"/>
            </a:xfrm>
            <a:custGeom>
              <a:avLst/>
              <a:gdLst>
                <a:gd name="connsiteX0" fmla="*/ 149841 w 149840"/>
                <a:gd name="connsiteY0" fmla="*/ 126861 h 195563"/>
                <a:gd name="connsiteX1" fmla="*/ 21637 w 149840"/>
                <a:gd name="connsiteY1" fmla="*/ 189513 h 195563"/>
                <a:gd name="connsiteX2" fmla="*/ 25147 w 149840"/>
                <a:gd name="connsiteY2" fmla="*/ 46810 h 195563"/>
                <a:gd name="connsiteX3" fmla="*/ 136944 w 149840"/>
                <a:gd name="connsiteY3" fmla="*/ 9799 h 19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840" h="195563">
                  <a:moveTo>
                    <a:pt x="149841" y="126861"/>
                  </a:moveTo>
                  <a:cubicBezTo>
                    <a:pt x="122445" y="169366"/>
                    <a:pt x="56054" y="211567"/>
                    <a:pt x="21637" y="189513"/>
                  </a:cubicBezTo>
                  <a:cubicBezTo>
                    <a:pt x="-12703" y="167382"/>
                    <a:pt x="-2096" y="89315"/>
                    <a:pt x="25147" y="46810"/>
                  </a:cubicBezTo>
                  <a:cubicBezTo>
                    <a:pt x="52391" y="4304"/>
                    <a:pt x="102527" y="-12332"/>
                    <a:pt x="136944" y="9799"/>
                  </a:cubicBezTo>
                </a:path>
              </a:pathLst>
            </a:custGeom>
            <a:solidFill>
              <a:srgbClr val="BBE5F2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C725715-5A4D-DEB8-FAC5-BF37827A4B6E}"/>
                </a:ext>
              </a:extLst>
            </p:cNvPr>
            <p:cNvSpPr/>
            <p:nvPr/>
          </p:nvSpPr>
          <p:spPr>
            <a:xfrm>
              <a:off x="912112" y="4803143"/>
              <a:ext cx="139741" cy="180174"/>
            </a:xfrm>
            <a:custGeom>
              <a:avLst/>
              <a:gdLst>
                <a:gd name="connsiteX0" fmla="*/ 47786 w 139741"/>
                <a:gd name="connsiteY0" fmla="*/ 148884 h 180174"/>
                <a:gd name="connsiteX1" fmla="*/ 51296 w 139741"/>
                <a:gd name="connsiteY1" fmla="*/ 6181 h 180174"/>
                <a:gd name="connsiteX2" fmla="*/ 55646 w 139741"/>
                <a:gd name="connsiteY2" fmla="*/ 0 h 180174"/>
                <a:gd name="connsiteX3" fmla="*/ 25198 w 139741"/>
                <a:gd name="connsiteY3" fmla="*/ 31364 h 180174"/>
                <a:gd name="connsiteX4" fmla="*/ 21687 w 139741"/>
                <a:gd name="connsiteY4" fmla="*/ 174067 h 180174"/>
                <a:gd name="connsiteX5" fmla="*/ 139741 w 139741"/>
                <a:gd name="connsiteY5" fmla="*/ 125151 h 180174"/>
                <a:gd name="connsiteX6" fmla="*/ 47786 w 139741"/>
                <a:gd name="connsiteY6" fmla="*/ 148884 h 180174"/>
                <a:gd name="connsiteX7" fmla="*/ 47786 w 139741"/>
                <a:gd name="connsiteY7" fmla="*/ 148884 h 180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741" h="180174">
                  <a:moveTo>
                    <a:pt x="47786" y="148884"/>
                  </a:moveTo>
                  <a:cubicBezTo>
                    <a:pt x="13446" y="126754"/>
                    <a:pt x="24053" y="48687"/>
                    <a:pt x="51296" y="6181"/>
                  </a:cubicBezTo>
                  <a:cubicBezTo>
                    <a:pt x="52746" y="4121"/>
                    <a:pt x="54120" y="1984"/>
                    <a:pt x="55646" y="0"/>
                  </a:cubicBezTo>
                  <a:cubicBezTo>
                    <a:pt x="44047" y="7860"/>
                    <a:pt x="33515" y="18315"/>
                    <a:pt x="25198" y="31364"/>
                  </a:cubicBezTo>
                  <a:cubicBezTo>
                    <a:pt x="-2198" y="73870"/>
                    <a:pt x="-12653" y="151937"/>
                    <a:pt x="21687" y="174067"/>
                  </a:cubicBezTo>
                  <a:cubicBezTo>
                    <a:pt x="52441" y="193832"/>
                    <a:pt x="108606" y="162468"/>
                    <a:pt x="139741" y="125151"/>
                  </a:cubicBezTo>
                  <a:cubicBezTo>
                    <a:pt x="109293" y="149418"/>
                    <a:pt x="71213" y="163841"/>
                    <a:pt x="47786" y="148884"/>
                  </a:cubicBezTo>
                  <a:lnTo>
                    <a:pt x="47786" y="148884"/>
                  </a:lnTo>
                  <a:close/>
                </a:path>
              </a:pathLst>
            </a:custGeom>
            <a:solidFill>
              <a:srgbClr val="3B3461">
                <a:alpha val="20000"/>
              </a:srgbClr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EDEA849-0106-E61E-FA9C-DCCB6DC3EB74}"/>
                </a:ext>
              </a:extLst>
            </p:cNvPr>
            <p:cNvSpPr/>
            <p:nvPr/>
          </p:nvSpPr>
          <p:spPr>
            <a:xfrm>
              <a:off x="905824" y="4781413"/>
              <a:ext cx="162617" cy="208386"/>
            </a:xfrm>
            <a:custGeom>
              <a:avLst/>
              <a:gdLst>
                <a:gd name="connsiteX0" fmla="*/ 139924 w 162617"/>
                <a:gd name="connsiteY0" fmla="*/ 21653 h 208386"/>
                <a:gd name="connsiteX1" fmla="*/ 36980 w 162617"/>
                <a:gd name="connsiteY1" fmla="*/ 56680 h 208386"/>
                <a:gd name="connsiteX2" fmla="*/ 13094 w 162617"/>
                <a:gd name="connsiteY2" fmla="*/ 132687 h 208386"/>
                <a:gd name="connsiteX3" fmla="*/ 16376 w 162617"/>
                <a:gd name="connsiteY3" fmla="*/ 168477 h 208386"/>
                <a:gd name="connsiteX4" fmla="*/ 31485 w 162617"/>
                <a:gd name="connsiteY4" fmla="*/ 190607 h 208386"/>
                <a:gd name="connsiteX5" fmla="*/ 57889 w 162617"/>
                <a:gd name="connsiteY5" fmla="*/ 195186 h 208386"/>
                <a:gd name="connsiteX6" fmla="*/ 91772 w 162617"/>
                <a:gd name="connsiteY6" fmla="*/ 183358 h 208386"/>
                <a:gd name="connsiteX7" fmla="*/ 150913 w 162617"/>
                <a:gd name="connsiteY7" fmla="*/ 129940 h 208386"/>
                <a:gd name="connsiteX8" fmla="*/ 159689 w 162617"/>
                <a:gd name="connsiteY8" fmla="*/ 128032 h 208386"/>
                <a:gd name="connsiteX9" fmla="*/ 161597 w 162617"/>
                <a:gd name="connsiteY9" fmla="*/ 136808 h 208386"/>
                <a:gd name="connsiteX10" fmla="*/ 97800 w 162617"/>
                <a:gd name="connsiteY10" fmla="*/ 194499 h 208386"/>
                <a:gd name="connsiteX11" fmla="*/ 59568 w 162617"/>
                <a:gd name="connsiteY11" fmla="*/ 207778 h 208386"/>
                <a:gd name="connsiteX12" fmla="*/ 24617 w 162617"/>
                <a:gd name="connsiteY12" fmla="*/ 201291 h 208386"/>
                <a:gd name="connsiteX13" fmla="*/ 4166 w 162617"/>
                <a:gd name="connsiteY13" fmla="*/ 172140 h 208386"/>
                <a:gd name="connsiteX14" fmla="*/ 350 w 162617"/>
                <a:gd name="connsiteY14" fmla="*/ 131771 h 208386"/>
                <a:gd name="connsiteX15" fmla="*/ 26220 w 162617"/>
                <a:gd name="connsiteY15" fmla="*/ 49736 h 208386"/>
                <a:gd name="connsiteX16" fmla="*/ 146869 w 162617"/>
                <a:gd name="connsiteY16" fmla="*/ 10893 h 208386"/>
                <a:gd name="connsiteX17" fmla="*/ 148776 w 162617"/>
                <a:gd name="connsiteY17" fmla="*/ 19669 h 208386"/>
                <a:gd name="connsiteX18" fmla="*/ 140001 w 162617"/>
                <a:gd name="connsiteY18" fmla="*/ 21577 h 208386"/>
                <a:gd name="connsiteX19" fmla="*/ 140001 w 162617"/>
                <a:gd name="connsiteY19" fmla="*/ 21577 h 208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2617" h="208386">
                  <a:moveTo>
                    <a:pt x="139924" y="21653"/>
                  </a:moveTo>
                  <a:cubicBezTo>
                    <a:pt x="109476" y="2041"/>
                    <a:pt x="63002" y="16006"/>
                    <a:pt x="36980" y="56680"/>
                  </a:cubicBezTo>
                  <a:cubicBezTo>
                    <a:pt x="24007" y="76979"/>
                    <a:pt x="14849" y="106054"/>
                    <a:pt x="13094" y="132687"/>
                  </a:cubicBezTo>
                  <a:cubicBezTo>
                    <a:pt x="12255" y="145965"/>
                    <a:pt x="13247" y="158328"/>
                    <a:pt x="16376" y="168477"/>
                  </a:cubicBezTo>
                  <a:cubicBezTo>
                    <a:pt x="19504" y="178627"/>
                    <a:pt x="24541" y="186181"/>
                    <a:pt x="31485" y="190607"/>
                  </a:cubicBezTo>
                  <a:cubicBezTo>
                    <a:pt x="38430" y="195034"/>
                    <a:pt x="47434" y="196560"/>
                    <a:pt x="57889" y="195186"/>
                  </a:cubicBezTo>
                  <a:cubicBezTo>
                    <a:pt x="68420" y="193813"/>
                    <a:pt x="80020" y="189615"/>
                    <a:pt x="91772" y="183358"/>
                  </a:cubicBezTo>
                  <a:cubicBezTo>
                    <a:pt x="115276" y="170690"/>
                    <a:pt x="137864" y="150239"/>
                    <a:pt x="150913" y="129940"/>
                  </a:cubicBezTo>
                  <a:cubicBezTo>
                    <a:pt x="152821" y="126964"/>
                    <a:pt x="156713" y="126124"/>
                    <a:pt x="159689" y="128032"/>
                  </a:cubicBezTo>
                  <a:cubicBezTo>
                    <a:pt x="162665" y="129940"/>
                    <a:pt x="163504" y="133832"/>
                    <a:pt x="161597" y="136808"/>
                  </a:cubicBezTo>
                  <a:cubicBezTo>
                    <a:pt x="147250" y="159014"/>
                    <a:pt x="122983" y="180916"/>
                    <a:pt x="97800" y="194499"/>
                  </a:cubicBezTo>
                  <a:cubicBezTo>
                    <a:pt x="85209" y="201291"/>
                    <a:pt x="72083" y="206099"/>
                    <a:pt x="59568" y="207778"/>
                  </a:cubicBezTo>
                  <a:cubicBezTo>
                    <a:pt x="47053" y="209456"/>
                    <a:pt x="34843" y="207778"/>
                    <a:pt x="24617" y="201291"/>
                  </a:cubicBezTo>
                  <a:cubicBezTo>
                    <a:pt x="14392" y="194728"/>
                    <a:pt x="7905" y="184197"/>
                    <a:pt x="4166" y="172140"/>
                  </a:cubicBezTo>
                  <a:cubicBezTo>
                    <a:pt x="426" y="160083"/>
                    <a:pt x="-642" y="146118"/>
                    <a:pt x="350" y="131771"/>
                  </a:cubicBezTo>
                  <a:cubicBezTo>
                    <a:pt x="2182" y="103231"/>
                    <a:pt x="11949" y="71943"/>
                    <a:pt x="26220" y="49736"/>
                  </a:cubicBezTo>
                  <a:cubicBezTo>
                    <a:pt x="54608" y="5399"/>
                    <a:pt x="108484" y="-13832"/>
                    <a:pt x="146869" y="10893"/>
                  </a:cubicBezTo>
                  <a:cubicBezTo>
                    <a:pt x="149845" y="12801"/>
                    <a:pt x="150684" y="16693"/>
                    <a:pt x="148776" y="19669"/>
                  </a:cubicBezTo>
                  <a:cubicBezTo>
                    <a:pt x="146869" y="22646"/>
                    <a:pt x="142977" y="23485"/>
                    <a:pt x="140001" y="21577"/>
                  </a:cubicBezTo>
                  <a:lnTo>
                    <a:pt x="140001" y="21577"/>
                  </a:lnTo>
                  <a:close/>
                </a:path>
              </a:pathLst>
            </a:custGeom>
            <a:solidFill>
              <a:srgbClr val="3B3461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C820269-EF80-913E-82D0-F0B124B39630}"/>
                </a:ext>
              </a:extLst>
            </p:cNvPr>
            <p:cNvSpPr/>
            <p:nvPr/>
          </p:nvSpPr>
          <p:spPr>
            <a:xfrm>
              <a:off x="1160716" y="4640996"/>
              <a:ext cx="219769" cy="179378"/>
            </a:xfrm>
            <a:custGeom>
              <a:avLst/>
              <a:gdLst>
                <a:gd name="connsiteX0" fmla="*/ 217751 w 219769"/>
                <a:gd name="connsiteY0" fmla="*/ 115902 h 179378"/>
                <a:gd name="connsiteX1" fmla="*/ 130756 w 219769"/>
                <a:gd name="connsiteY1" fmla="*/ 3953 h 179378"/>
                <a:gd name="connsiteX2" fmla="*/ 2018 w 219769"/>
                <a:gd name="connsiteY2" fmla="*/ 63476 h 179378"/>
                <a:gd name="connsiteX3" fmla="*/ 89013 w 219769"/>
                <a:gd name="connsiteY3" fmla="*/ 175425 h 179378"/>
                <a:gd name="connsiteX4" fmla="*/ 217751 w 219769"/>
                <a:gd name="connsiteY4" fmla="*/ 115902 h 17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769" h="179378">
                  <a:moveTo>
                    <a:pt x="217751" y="115902"/>
                  </a:moveTo>
                  <a:cubicBezTo>
                    <a:pt x="229274" y="68589"/>
                    <a:pt x="190279" y="18376"/>
                    <a:pt x="130756" y="3953"/>
                  </a:cubicBezTo>
                  <a:cubicBezTo>
                    <a:pt x="71157" y="-10546"/>
                    <a:pt x="13541" y="16086"/>
                    <a:pt x="2018" y="63476"/>
                  </a:cubicBezTo>
                  <a:cubicBezTo>
                    <a:pt x="-9505" y="110789"/>
                    <a:pt x="29490" y="161002"/>
                    <a:pt x="89013" y="175425"/>
                  </a:cubicBezTo>
                  <a:cubicBezTo>
                    <a:pt x="148613" y="189924"/>
                    <a:pt x="206228" y="163292"/>
                    <a:pt x="217751" y="11590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1C2D3D5-263E-C7E6-CE41-E9D714E39EB0}"/>
                </a:ext>
              </a:extLst>
            </p:cNvPr>
            <p:cNvSpPr/>
            <p:nvPr/>
          </p:nvSpPr>
          <p:spPr>
            <a:xfrm>
              <a:off x="1185310" y="4700520"/>
              <a:ext cx="201133" cy="148058"/>
            </a:xfrm>
            <a:custGeom>
              <a:avLst/>
              <a:gdLst>
                <a:gd name="connsiteX0" fmla="*/ 165456 w 201133"/>
                <a:gd name="connsiteY0" fmla="*/ 112162 h 148058"/>
                <a:gd name="connsiteX1" fmla="*/ 78537 w 201133"/>
                <a:gd name="connsiteY1" fmla="*/ 143679 h 148058"/>
                <a:gd name="connsiteX2" fmla="*/ 2683 w 201133"/>
                <a:gd name="connsiteY2" fmla="*/ 97663 h 148058"/>
                <a:gd name="connsiteX3" fmla="*/ 87923 w 201133"/>
                <a:gd name="connsiteY3" fmla="*/ 14712 h 148058"/>
                <a:gd name="connsiteX4" fmla="*/ 194455 w 201133"/>
                <a:gd name="connsiteY4" fmla="*/ 28067 h 148058"/>
                <a:gd name="connsiteX5" fmla="*/ 165456 w 201133"/>
                <a:gd name="connsiteY5" fmla="*/ 112162 h 148058"/>
                <a:gd name="connsiteX6" fmla="*/ 165456 w 201133"/>
                <a:gd name="connsiteY6" fmla="*/ 112162 h 14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133" h="148058">
                  <a:moveTo>
                    <a:pt x="165456" y="112162"/>
                  </a:moveTo>
                  <a:lnTo>
                    <a:pt x="78537" y="143679"/>
                  </a:lnTo>
                  <a:cubicBezTo>
                    <a:pt x="36184" y="158941"/>
                    <a:pt x="15198" y="132079"/>
                    <a:pt x="2683" y="97663"/>
                  </a:cubicBezTo>
                  <a:cubicBezTo>
                    <a:pt x="-9756" y="63323"/>
                    <a:pt x="21456" y="38521"/>
                    <a:pt x="87923" y="14712"/>
                  </a:cubicBezTo>
                  <a:cubicBezTo>
                    <a:pt x="154315" y="-9173"/>
                    <a:pt x="183008" y="-3450"/>
                    <a:pt x="194455" y="28067"/>
                  </a:cubicBezTo>
                  <a:cubicBezTo>
                    <a:pt x="205901" y="59583"/>
                    <a:pt x="206359" y="97205"/>
                    <a:pt x="165456" y="112162"/>
                  </a:cubicBezTo>
                  <a:lnTo>
                    <a:pt x="165456" y="112162"/>
                  </a:lnTo>
                  <a:close/>
                </a:path>
              </a:pathLst>
            </a:custGeom>
            <a:solidFill>
              <a:srgbClr val="FFFFFF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19342F5-9D64-830C-1CED-9F2E1A695E34}"/>
                </a:ext>
              </a:extLst>
            </p:cNvPr>
            <p:cNvSpPr/>
            <p:nvPr/>
          </p:nvSpPr>
          <p:spPr>
            <a:xfrm>
              <a:off x="1186306" y="4702454"/>
              <a:ext cx="192771" cy="130603"/>
            </a:xfrm>
            <a:custGeom>
              <a:avLst/>
              <a:gdLst>
                <a:gd name="connsiteX0" fmla="*/ 11684 w 192771"/>
                <a:gd name="connsiteY0" fmla="*/ 110838 h 130603"/>
                <a:gd name="connsiteX1" fmla="*/ 96924 w 192771"/>
                <a:gd name="connsiteY1" fmla="*/ 27888 h 130603"/>
                <a:gd name="connsiteX2" fmla="*/ 192772 w 192771"/>
                <a:gd name="connsiteY2" fmla="*/ 23919 h 130603"/>
                <a:gd name="connsiteX3" fmla="*/ 87919 w 192771"/>
                <a:gd name="connsiteY3" fmla="*/ 14686 h 130603"/>
                <a:gd name="connsiteX4" fmla="*/ 2679 w 192771"/>
                <a:gd name="connsiteY4" fmla="*/ 97636 h 130603"/>
                <a:gd name="connsiteX5" fmla="*/ 20383 w 192771"/>
                <a:gd name="connsiteY5" fmla="*/ 130603 h 130603"/>
                <a:gd name="connsiteX6" fmla="*/ 11684 w 192771"/>
                <a:gd name="connsiteY6" fmla="*/ 110838 h 130603"/>
                <a:gd name="connsiteX7" fmla="*/ 11684 w 192771"/>
                <a:gd name="connsiteY7" fmla="*/ 110838 h 13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771" h="130603">
                  <a:moveTo>
                    <a:pt x="11684" y="110838"/>
                  </a:moveTo>
                  <a:cubicBezTo>
                    <a:pt x="-1671" y="73827"/>
                    <a:pt x="23589" y="54291"/>
                    <a:pt x="96924" y="27888"/>
                  </a:cubicBezTo>
                  <a:cubicBezTo>
                    <a:pt x="148358" y="9420"/>
                    <a:pt x="177204" y="8657"/>
                    <a:pt x="192772" y="23919"/>
                  </a:cubicBezTo>
                  <a:cubicBezTo>
                    <a:pt x="180333" y="-3934"/>
                    <a:pt x="151411" y="-8055"/>
                    <a:pt x="87919" y="14686"/>
                  </a:cubicBezTo>
                  <a:cubicBezTo>
                    <a:pt x="21528" y="38571"/>
                    <a:pt x="-9760" y="63296"/>
                    <a:pt x="2679" y="97636"/>
                  </a:cubicBezTo>
                  <a:cubicBezTo>
                    <a:pt x="7334" y="110228"/>
                    <a:pt x="12905" y="121751"/>
                    <a:pt x="20383" y="130603"/>
                  </a:cubicBezTo>
                  <a:cubicBezTo>
                    <a:pt x="17026" y="124574"/>
                    <a:pt x="14202" y="117859"/>
                    <a:pt x="11684" y="110838"/>
                  </a:cubicBezTo>
                  <a:lnTo>
                    <a:pt x="11684" y="110838"/>
                  </a:lnTo>
                  <a:close/>
                </a:path>
              </a:pathLst>
            </a:custGeom>
            <a:solidFill>
              <a:srgbClr val="010101">
                <a:alpha val="30000"/>
              </a:srgbClr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8485992-5F63-BD25-4FF8-39212E3C9527}"/>
                </a:ext>
              </a:extLst>
            </p:cNvPr>
            <p:cNvSpPr/>
            <p:nvPr/>
          </p:nvSpPr>
          <p:spPr>
            <a:xfrm>
              <a:off x="1178966" y="4694115"/>
              <a:ext cx="213813" cy="160798"/>
            </a:xfrm>
            <a:custGeom>
              <a:avLst/>
              <a:gdLst>
                <a:gd name="connsiteX0" fmla="*/ 167221 w 213813"/>
                <a:gd name="connsiteY0" fmla="*/ 13333 h 160798"/>
                <a:gd name="connsiteX1" fmla="*/ 96404 w 213813"/>
                <a:gd name="connsiteY1" fmla="*/ 27145 h 160798"/>
                <a:gd name="connsiteX2" fmla="*/ 26426 w 213813"/>
                <a:gd name="connsiteY2" fmla="*/ 63393 h 160798"/>
                <a:gd name="connsiteX3" fmla="*/ 13911 w 213813"/>
                <a:gd name="connsiteY3" fmla="*/ 81784 h 160798"/>
                <a:gd name="connsiteX4" fmla="*/ 15056 w 213813"/>
                <a:gd name="connsiteY4" fmla="*/ 101931 h 160798"/>
                <a:gd name="connsiteX5" fmla="*/ 39552 w 213813"/>
                <a:gd name="connsiteY5" fmla="*/ 140621 h 160798"/>
                <a:gd name="connsiteX6" fmla="*/ 82744 w 213813"/>
                <a:gd name="connsiteY6" fmla="*/ 144131 h 160798"/>
                <a:gd name="connsiteX7" fmla="*/ 82744 w 213813"/>
                <a:gd name="connsiteY7" fmla="*/ 144131 h 160798"/>
                <a:gd name="connsiteX8" fmla="*/ 169663 w 213813"/>
                <a:gd name="connsiteY8" fmla="*/ 112614 h 160798"/>
                <a:gd name="connsiteX9" fmla="*/ 169663 w 213813"/>
                <a:gd name="connsiteY9" fmla="*/ 112614 h 160798"/>
                <a:gd name="connsiteX10" fmla="*/ 199806 w 213813"/>
                <a:gd name="connsiteY10" fmla="*/ 81326 h 160798"/>
                <a:gd name="connsiteX11" fmla="*/ 194922 w 213813"/>
                <a:gd name="connsiteY11" fmla="*/ 36684 h 160798"/>
                <a:gd name="connsiteX12" fmla="*/ 184620 w 213813"/>
                <a:gd name="connsiteY12" fmla="*/ 20582 h 160798"/>
                <a:gd name="connsiteX13" fmla="*/ 167374 w 213813"/>
                <a:gd name="connsiteY13" fmla="*/ 13333 h 160798"/>
                <a:gd name="connsiteX14" fmla="*/ 167374 w 213813"/>
                <a:gd name="connsiteY14" fmla="*/ 13333 h 160798"/>
                <a:gd name="connsiteX15" fmla="*/ 192786 w 213813"/>
                <a:gd name="connsiteY15" fmla="*/ 10891 h 160798"/>
                <a:gd name="connsiteX16" fmla="*/ 206751 w 213813"/>
                <a:gd name="connsiteY16" fmla="*/ 32258 h 160798"/>
                <a:gd name="connsiteX17" fmla="*/ 212092 w 213813"/>
                <a:gd name="connsiteY17" fmla="*/ 84150 h 160798"/>
                <a:gd name="connsiteX18" fmla="*/ 173937 w 213813"/>
                <a:gd name="connsiteY18" fmla="*/ 124519 h 160798"/>
                <a:gd name="connsiteX19" fmla="*/ 173937 w 213813"/>
                <a:gd name="connsiteY19" fmla="*/ 124519 h 160798"/>
                <a:gd name="connsiteX20" fmla="*/ 87018 w 213813"/>
                <a:gd name="connsiteY20" fmla="*/ 156036 h 160798"/>
                <a:gd name="connsiteX21" fmla="*/ 87018 w 213813"/>
                <a:gd name="connsiteY21" fmla="*/ 156036 h 160798"/>
                <a:gd name="connsiteX22" fmla="*/ 31920 w 213813"/>
                <a:gd name="connsiteY22" fmla="*/ 150770 h 160798"/>
                <a:gd name="connsiteX23" fmla="*/ 3075 w 213813"/>
                <a:gd name="connsiteY23" fmla="*/ 106204 h 160798"/>
                <a:gd name="connsiteX24" fmla="*/ 1625 w 213813"/>
                <a:gd name="connsiteY24" fmla="*/ 78121 h 160798"/>
                <a:gd name="connsiteX25" fmla="*/ 17727 w 213813"/>
                <a:gd name="connsiteY25" fmla="*/ 53931 h 160798"/>
                <a:gd name="connsiteX26" fmla="*/ 92054 w 213813"/>
                <a:gd name="connsiteY26" fmla="*/ 15088 h 160798"/>
                <a:gd name="connsiteX27" fmla="*/ 168976 w 213813"/>
                <a:gd name="connsiteY27" fmla="*/ 665 h 160798"/>
                <a:gd name="connsiteX28" fmla="*/ 192786 w 213813"/>
                <a:gd name="connsiteY28" fmla="*/ 10891 h 160798"/>
                <a:gd name="connsiteX29" fmla="*/ 192786 w 213813"/>
                <a:gd name="connsiteY29" fmla="*/ 10891 h 16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13813" h="160798">
                  <a:moveTo>
                    <a:pt x="167221" y="13333"/>
                  </a:moveTo>
                  <a:cubicBezTo>
                    <a:pt x="151959" y="11196"/>
                    <a:pt x="129447" y="15164"/>
                    <a:pt x="96404" y="27145"/>
                  </a:cubicBezTo>
                  <a:cubicBezTo>
                    <a:pt x="63285" y="39050"/>
                    <a:pt x="39933" y="50878"/>
                    <a:pt x="26426" y="63393"/>
                  </a:cubicBezTo>
                  <a:cubicBezTo>
                    <a:pt x="19711" y="69574"/>
                    <a:pt x="15666" y="75679"/>
                    <a:pt x="13911" y="81784"/>
                  </a:cubicBezTo>
                  <a:cubicBezTo>
                    <a:pt x="12156" y="87813"/>
                    <a:pt x="12308" y="94452"/>
                    <a:pt x="15056" y="101931"/>
                  </a:cubicBezTo>
                  <a:cubicBezTo>
                    <a:pt x="21161" y="118795"/>
                    <a:pt x="29021" y="132684"/>
                    <a:pt x="39552" y="140621"/>
                  </a:cubicBezTo>
                  <a:cubicBezTo>
                    <a:pt x="49701" y="148252"/>
                    <a:pt x="63208" y="151152"/>
                    <a:pt x="82744" y="144131"/>
                  </a:cubicBezTo>
                  <a:lnTo>
                    <a:pt x="82744" y="144131"/>
                  </a:lnTo>
                  <a:lnTo>
                    <a:pt x="169663" y="112614"/>
                  </a:lnTo>
                  <a:lnTo>
                    <a:pt x="169663" y="112614"/>
                  </a:lnTo>
                  <a:cubicBezTo>
                    <a:pt x="188207" y="105822"/>
                    <a:pt x="196754" y="94376"/>
                    <a:pt x="199806" y="81326"/>
                  </a:cubicBezTo>
                  <a:cubicBezTo>
                    <a:pt x="202935" y="67819"/>
                    <a:pt x="200417" y="51870"/>
                    <a:pt x="194922" y="36684"/>
                  </a:cubicBezTo>
                  <a:cubicBezTo>
                    <a:pt x="192328" y="29511"/>
                    <a:pt x="188894" y="24322"/>
                    <a:pt x="184620" y="20582"/>
                  </a:cubicBezTo>
                  <a:cubicBezTo>
                    <a:pt x="180347" y="16919"/>
                    <a:pt x="174776" y="14401"/>
                    <a:pt x="167374" y="13333"/>
                  </a:cubicBezTo>
                  <a:lnTo>
                    <a:pt x="167374" y="13333"/>
                  </a:lnTo>
                  <a:close/>
                  <a:moveTo>
                    <a:pt x="192786" y="10891"/>
                  </a:moveTo>
                  <a:cubicBezTo>
                    <a:pt x="199119" y="16385"/>
                    <a:pt x="203622" y="23635"/>
                    <a:pt x="206751" y="32258"/>
                  </a:cubicBezTo>
                  <a:cubicBezTo>
                    <a:pt x="212703" y="48589"/>
                    <a:pt x="216061" y="67209"/>
                    <a:pt x="212092" y="84150"/>
                  </a:cubicBezTo>
                  <a:cubicBezTo>
                    <a:pt x="207972" y="101549"/>
                    <a:pt x="196372" y="116354"/>
                    <a:pt x="173937" y="124519"/>
                  </a:cubicBezTo>
                  <a:lnTo>
                    <a:pt x="173937" y="124519"/>
                  </a:lnTo>
                  <a:lnTo>
                    <a:pt x="87018" y="156036"/>
                  </a:lnTo>
                  <a:lnTo>
                    <a:pt x="87018" y="156036"/>
                  </a:lnTo>
                  <a:cubicBezTo>
                    <a:pt x="64200" y="164277"/>
                    <a:pt x="46038" y="161377"/>
                    <a:pt x="31920" y="150770"/>
                  </a:cubicBezTo>
                  <a:cubicBezTo>
                    <a:pt x="18337" y="140544"/>
                    <a:pt x="9409" y="123756"/>
                    <a:pt x="3075" y="106204"/>
                  </a:cubicBezTo>
                  <a:cubicBezTo>
                    <a:pt x="-436" y="96512"/>
                    <a:pt x="-970" y="87126"/>
                    <a:pt x="1625" y="78121"/>
                  </a:cubicBezTo>
                  <a:cubicBezTo>
                    <a:pt x="4219" y="69193"/>
                    <a:pt x="9790" y="61180"/>
                    <a:pt x="17727" y="53931"/>
                  </a:cubicBezTo>
                  <a:cubicBezTo>
                    <a:pt x="33294" y="39508"/>
                    <a:pt x="58706" y="27069"/>
                    <a:pt x="92054" y="15088"/>
                  </a:cubicBezTo>
                  <a:cubicBezTo>
                    <a:pt x="125402" y="3107"/>
                    <a:pt x="150433" y="-1930"/>
                    <a:pt x="168976" y="665"/>
                  </a:cubicBezTo>
                  <a:cubicBezTo>
                    <a:pt x="178439" y="2039"/>
                    <a:pt x="186375" y="5396"/>
                    <a:pt x="192786" y="10891"/>
                  </a:cubicBezTo>
                  <a:lnTo>
                    <a:pt x="192786" y="10891"/>
                  </a:lnTo>
                  <a:close/>
                </a:path>
              </a:pathLst>
            </a:custGeom>
            <a:solidFill>
              <a:srgbClr val="3B3461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96C5ECF-1B3F-B45D-59B6-2B2229861875}"/>
                </a:ext>
              </a:extLst>
            </p:cNvPr>
            <p:cNvSpPr/>
            <p:nvPr/>
          </p:nvSpPr>
          <p:spPr>
            <a:xfrm>
              <a:off x="1309192" y="4733848"/>
              <a:ext cx="40489" cy="47701"/>
            </a:xfrm>
            <a:custGeom>
              <a:avLst/>
              <a:gdLst>
                <a:gd name="connsiteX0" fmla="*/ 40353 w 40489"/>
                <a:gd name="connsiteY0" fmla="*/ 25797 h 47701"/>
                <a:gd name="connsiteX1" fmla="*/ 22496 w 40489"/>
                <a:gd name="connsiteY1" fmla="*/ 80 h 47701"/>
                <a:gd name="connsiteX2" fmla="*/ 137 w 40489"/>
                <a:gd name="connsiteY2" fmla="*/ 21905 h 47701"/>
                <a:gd name="connsiteX3" fmla="*/ 17994 w 40489"/>
                <a:gd name="connsiteY3" fmla="*/ 47622 h 47701"/>
                <a:gd name="connsiteX4" fmla="*/ 40353 w 40489"/>
                <a:gd name="connsiteY4" fmla="*/ 25797 h 4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89" h="47701">
                  <a:moveTo>
                    <a:pt x="40353" y="25797"/>
                  </a:moveTo>
                  <a:cubicBezTo>
                    <a:pt x="41650" y="12671"/>
                    <a:pt x="33561" y="1225"/>
                    <a:pt x="22496" y="80"/>
                  </a:cubicBezTo>
                  <a:cubicBezTo>
                    <a:pt x="11354" y="-988"/>
                    <a:pt x="1358" y="8779"/>
                    <a:pt x="137" y="21905"/>
                  </a:cubicBezTo>
                  <a:cubicBezTo>
                    <a:pt x="-1161" y="35031"/>
                    <a:pt x="6928" y="46477"/>
                    <a:pt x="17994" y="47622"/>
                  </a:cubicBezTo>
                  <a:cubicBezTo>
                    <a:pt x="29135" y="48690"/>
                    <a:pt x="39132" y="38923"/>
                    <a:pt x="40353" y="25797"/>
                  </a:cubicBezTo>
                  <a:close/>
                </a:path>
              </a:pathLst>
            </a:custGeom>
            <a:solidFill>
              <a:srgbClr val="3B3461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C4D9C00-86A8-5AF7-B844-20A4B726F6B7}"/>
                </a:ext>
              </a:extLst>
            </p:cNvPr>
            <p:cNvSpPr/>
            <p:nvPr/>
          </p:nvSpPr>
          <p:spPr>
            <a:xfrm>
              <a:off x="1245943" y="4754834"/>
              <a:ext cx="40475" cy="47701"/>
            </a:xfrm>
            <a:custGeom>
              <a:avLst/>
              <a:gdLst>
                <a:gd name="connsiteX0" fmla="*/ 40339 w 40475"/>
                <a:gd name="connsiteY0" fmla="*/ 25797 h 47701"/>
                <a:gd name="connsiteX1" fmla="*/ 22482 w 40475"/>
                <a:gd name="connsiteY1" fmla="*/ 80 h 47701"/>
                <a:gd name="connsiteX2" fmla="*/ 123 w 40475"/>
                <a:gd name="connsiteY2" fmla="*/ 21905 h 47701"/>
                <a:gd name="connsiteX3" fmla="*/ 17980 w 40475"/>
                <a:gd name="connsiteY3" fmla="*/ 47622 h 47701"/>
                <a:gd name="connsiteX4" fmla="*/ 40339 w 40475"/>
                <a:gd name="connsiteY4" fmla="*/ 25797 h 4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75" h="47701">
                  <a:moveTo>
                    <a:pt x="40339" y="25797"/>
                  </a:moveTo>
                  <a:cubicBezTo>
                    <a:pt x="41637" y="12671"/>
                    <a:pt x="33547" y="1225"/>
                    <a:pt x="22482" y="80"/>
                  </a:cubicBezTo>
                  <a:cubicBezTo>
                    <a:pt x="11341" y="-988"/>
                    <a:pt x="1344" y="8779"/>
                    <a:pt x="123" y="21905"/>
                  </a:cubicBezTo>
                  <a:cubicBezTo>
                    <a:pt x="-1098" y="35031"/>
                    <a:pt x="6915" y="46477"/>
                    <a:pt x="17980" y="47622"/>
                  </a:cubicBezTo>
                  <a:cubicBezTo>
                    <a:pt x="29121" y="48690"/>
                    <a:pt x="39118" y="38923"/>
                    <a:pt x="40339" y="25797"/>
                  </a:cubicBezTo>
                  <a:close/>
                </a:path>
              </a:pathLst>
            </a:custGeom>
            <a:solidFill>
              <a:srgbClr val="3B3461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CAC34A7-26B1-68D9-C41E-66848B63109E}"/>
                </a:ext>
              </a:extLst>
            </p:cNvPr>
            <p:cNvSpPr/>
            <p:nvPr/>
          </p:nvSpPr>
          <p:spPr>
            <a:xfrm>
              <a:off x="1263542" y="4758272"/>
              <a:ext cx="16178" cy="16178"/>
            </a:xfrm>
            <a:custGeom>
              <a:avLst/>
              <a:gdLst>
                <a:gd name="connsiteX0" fmla="*/ 8089 w 16178"/>
                <a:gd name="connsiteY0" fmla="*/ 16178 h 16178"/>
                <a:gd name="connsiteX1" fmla="*/ 16178 w 16178"/>
                <a:gd name="connsiteY1" fmla="*/ 8089 h 16178"/>
                <a:gd name="connsiteX2" fmla="*/ 8089 w 16178"/>
                <a:gd name="connsiteY2" fmla="*/ 0 h 16178"/>
                <a:gd name="connsiteX3" fmla="*/ 0 w 16178"/>
                <a:gd name="connsiteY3" fmla="*/ 8089 h 16178"/>
                <a:gd name="connsiteX4" fmla="*/ 8089 w 16178"/>
                <a:gd name="connsiteY4" fmla="*/ 16178 h 16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78" h="16178">
                  <a:moveTo>
                    <a:pt x="8089" y="16178"/>
                  </a:moveTo>
                  <a:cubicBezTo>
                    <a:pt x="12591" y="16178"/>
                    <a:pt x="16178" y="12515"/>
                    <a:pt x="16178" y="8089"/>
                  </a:cubicBezTo>
                  <a:cubicBezTo>
                    <a:pt x="16178" y="3663"/>
                    <a:pt x="12515" y="0"/>
                    <a:pt x="8089" y="0"/>
                  </a:cubicBezTo>
                  <a:cubicBezTo>
                    <a:pt x="3663" y="0"/>
                    <a:pt x="0" y="3663"/>
                    <a:pt x="0" y="8089"/>
                  </a:cubicBezTo>
                  <a:cubicBezTo>
                    <a:pt x="0" y="12515"/>
                    <a:pt x="3663" y="16178"/>
                    <a:pt x="8089" y="16178"/>
                  </a:cubicBezTo>
                  <a:close/>
                </a:path>
              </a:pathLst>
            </a:custGeom>
            <a:solidFill>
              <a:srgbClr val="FFFFFF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62990B8-B677-8FE1-E498-59F8ECFA3D46}"/>
                </a:ext>
              </a:extLst>
            </p:cNvPr>
            <p:cNvSpPr/>
            <p:nvPr/>
          </p:nvSpPr>
          <p:spPr>
            <a:xfrm>
              <a:off x="1326041" y="4738049"/>
              <a:ext cx="16178" cy="16178"/>
            </a:xfrm>
            <a:custGeom>
              <a:avLst/>
              <a:gdLst>
                <a:gd name="connsiteX0" fmla="*/ 8089 w 16178"/>
                <a:gd name="connsiteY0" fmla="*/ 16178 h 16178"/>
                <a:gd name="connsiteX1" fmla="*/ 16178 w 16178"/>
                <a:gd name="connsiteY1" fmla="*/ 8089 h 16178"/>
                <a:gd name="connsiteX2" fmla="*/ 8089 w 16178"/>
                <a:gd name="connsiteY2" fmla="*/ 0 h 16178"/>
                <a:gd name="connsiteX3" fmla="*/ 0 w 16178"/>
                <a:gd name="connsiteY3" fmla="*/ 8089 h 16178"/>
                <a:gd name="connsiteX4" fmla="*/ 8089 w 16178"/>
                <a:gd name="connsiteY4" fmla="*/ 16178 h 16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78" h="16178">
                  <a:moveTo>
                    <a:pt x="8089" y="16178"/>
                  </a:moveTo>
                  <a:cubicBezTo>
                    <a:pt x="12591" y="16178"/>
                    <a:pt x="16178" y="12515"/>
                    <a:pt x="16178" y="8089"/>
                  </a:cubicBezTo>
                  <a:cubicBezTo>
                    <a:pt x="16178" y="3663"/>
                    <a:pt x="12515" y="0"/>
                    <a:pt x="8089" y="0"/>
                  </a:cubicBezTo>
                  <a:cubicBezTo>
                    <a:pt x="3663" y="0"/>
                    <a:pt x="0" y="3663"/>
                    <a:pt x="0" y="8089"/>
                  </a:cubicBezTo>
                  <a:cubicBezTo>
                    <a:pt x="0" y="12515"/>
                    <a:pt x="3663" y="16178"/>
                    <a:pt x="8089" y="16178"/>
                  </a:cubicBezTo>
                  <a:close/>
                </a:path>
              </a:pathLst>
            </a:custGeom>
            <a:solidFill>
              <a:srgbClr val="FFFFFF"/>
            </a:solidFill>
            <a:ln w="7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324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"/>
          <p:cNvSpPr>
            <a:spLocks noGrp="1"/>
          </p:cNvSpPr>
          <p:nvPr>
            <p:ph sz="quarter" idx="16"/>
          </p:nvPr>
        </p:nvSpPr>
        <p:spPr>
          <a:xfrm>
            <a:off x="463550" y="1072451"/>
            <a:ext cx="5632704" cy="5117363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/>
              <a:t>How digital reading and Sora can support multilingual learners and their families</a:t>
            </a:r>
          </a:p>
          <a:p>
            <a:r>
              <a:rPr lang="en-US" dirty="0"/>
              <a:t>What if you could reflect students’ languages and cultures with </a:t>
            </a:r>
            <a:br>
              <a:rPr lang="en-US" dirty="0"/>
            </a:br>
            <a:r>
              <a:rPr lang="en-US" dirty="0"/>
              <a:t>inclusive resources?</a:t>
            </a:r>
          </a:p>
          <a:p>
            <a:r>
              <a:rPr lang="en-US" dirty="0"/>
              <a:t>What if you could offer built-in tools</a:t>
            </a:r>
            <a:br>
              <a:rPr lang="en-US" dirty="0"/>
            </a:br>
            <a:r>
              <a:rPr lang="en-US" dirty="0"/>
              <a:t>and customization options to help readers access and engage with</a:t>
            </a:r>
            <a:br>
              <a:rPr lang="en-US" dirty="0"/>
            </a:br>
            <a:r>
              <a:rPr lang="en-US" dirty="0"/>
              <a:t>grade level content?</a:t>
            </a:r>
          </a:p>
          <a:p>
            <a:r>
              <a:rPr lang="en-US" dirty="0"/>
              <a:t>What if there was a single platform offering the content, format, and tools to meet these readers’ unique literacy needs and skills?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434BC-CC35-85D8-878C-22039D7EB0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>
            <a:normAutofit fontScale="85000" lnSpcReduction="20000"/>
          </a:bodyPr>
          <a:lstStyle/>
          <a:p>
            <a:fld id="{620EE46D-3F1C-487E-B5A7-0367D8A14E4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discuss:</a:t>
            </a:r>
          </a:p>
        </p:txBody>
      </p:sp>
      <p:pic>
        <p:nvPicPr>
          <p:cNvPr id="12" name="Picture Placeholder 11" descr="Friends looking at a a digital device">
            <a:extLst>
              <a:ext uri="{FF2B5EF4-FFF2-40B4-BE49-F238E27FC236}">
                <a16:creationId xmlns:a16="http://schemas.microsoft.com/office/drawing/2014/main" id="{1C18114F-FBC2-41B5-E98F-7E3B25F9193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9" r="21689"/>
          <a:stretch>
            <a:fillRect/>
          </a:stretch>
        </p:blipFill>
        <p:spPr>
          <a:xfrm flipH="1">
            <a:off x="6327775" y="984250"/>
            <a:ext cx="5632450" cy="529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1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11455-F44A-D1D8-F425-2D3C5925445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0" y="983702"/>
            <a:ext cx="5761404" cy="5294862"/>
          </a:xfrm>
        </p:spPr>
        <p:txBody>
          <a:bodyPr/>
          <a:lstStyle/>
          <a:p>
            <a:r>
              <a:rPr lang="en-US" dirty="0"/>
              <a:t>With appropriate support, scaffolding, and differentiation, MLLs can: </a:t>
            </a:r>
          </a:p>
          <a:p>
            <a:pPr lvl="1"/>
            <a:r>
              <a:rPr lang="en-US" dirty="0"/>
              <a:t>Learn content before mastering English </a:t>
            </a:r>
          </a:p>
          <a:p>
            <a:pPr lvl="1"/>
            <a:r>
              <a:rPr lang="en-US" dirty="0"/>
              <a:t>Complete grade-level work while acquiring new language skills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12CC1-0C46-0B4F-2183-EC21CB3457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2DEF75A-6764-5EAE-D1D4-25647C7CE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misconceptions about multilingual learners (MLL)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Placeholder 5" descr="Working with tablet computers in a classroom">
            <a:extLst>
              <a:ext uri="{FF2B5EF4-FFF2-40B4-BE49-F238E27FC236}">
                <a16:creationId xmlns:a16="http://schemas.microsoft.com/office/drawing/2014/main" id="{3FD5D6AD-469A-E712-3E0D-DFC79E8AAFB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0" r="40"/>
          <a:stretch>
            <a:fillRect/>
          </a:stretch>
        </p:blipFill>
        <p:spPr>
          <a:xfrm>
            <a:off x="6658707" y="984250"/>
            <a:ext cx="5301517" cy="52943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677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B7475-7054-9BE2-6A00-215CE406133A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/>
              <a:t>Authentic spoken language modeling</a:t>
            </a:r>
          </a:p>
          <a:p>
            <a:r>
              <a:rPr lang="en-US" dirty="0"/>
              <a:t>Diverse, leveled texts</a:t>
            </a:r>
          </a:p>
          <a:p>
            <a:r>
              <a:rPr lang="en-US" dirty="0"/>
              <a:t>Vocabulary growth tools</a:t>
            </a:r>
          </a:p>
          <a:p>
            <a:r>
              <a:rPr lang="en-US" dirty="0"/>
              <a:t>Integrated reading data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EBF2FC-5953-41F5-1BEE-CDE2E52C7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B196D93-CD28-67F2-A7F8-F0A9CBADE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Deliver science-backed support for language development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2" descr="Students reading in class">
            <a:extLst>
              <a:ext uri="{FF2B5EF4-FFF2-40B4-BE49-F238E27FC236}">
                <a16:creationId xmlns:a16="http://schemas.microsoft.com/office/drawing/2014/main" id="{B79FECFA-D83F-8419-DA88-B06972236AC4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6" r="1006"/>
          <a:stretch>
            <a:fillRect/>
          </a:stretch>
        </p:blipFill>
        <p:spPr bwMode="auto">
          <a:xfrm>
            <a:off x="5521629" y="1527566"/>
            <a:ext cx="6206821" cy="434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02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401DE-C1E8-9F6D-435E-5931DC5EAF47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/>
              <a:t>Collections of diverse content, accessible on any device</a:t>
            </a:r>
          </a:p>
          <a:p>
            <a:r>
              <a:rPr lang="en-US" dirty="0"/>
              <a:t>Multilingual app interface and help resources to keep families engaged</a:t>
            </a:r>
          </a:p>
          <a:p>
            <a:r>
              <a:rPr lang="en-US" dirty="0"/>
              <a:t>Filtering options for language, reading level, interest level, and more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76046-F8D4-65B3-D50D-764222E92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0F39150-B7C8-F3EF-2481-AD49FCA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 equitable access through a single platform 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Placeholder 5" descr="Father and son using laptop">
            <a:extLst>
              <a:ext uri="{FF2B5EF4-FFF2-40B4-BE49-F238E27FC236}">
                <a16:creationId xmlns:a16="http://schemas.microsoft.com/office/drawing/2014/main" id="{9F077913-BB11-4C97-CCE4-FA97CB877D1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2" r="40"/>
          <a:stretch>
            <a:fillRect/>
          </a:stretch>
        </p:blipFill>
        <p:spPr>
          <a:xfrm>
            <a:off x="6327775" y="984250"/>
            <a:ext cx="5632450" cy="529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ACFE0-A7FA-CE10-8367-6E59640E7493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/>
              <a:t>Customizable reading interface</a:t>
            </a:r>
          </a:p>
          <a:p>
            <a:r>
              <a:rPr lang="en-US" dirty="0"/>
              <a:t>Adjustable settings</a:t>
            </a:r>
          </a:p>
          <a:p>
            <a:r>
              <a:rPr lang="en-US" dirty="0"/>
              <a:t>Minimized distractions</a:t>
            </a:r>
          </a:p>
          <a:p>
            <a:r>
              <a:rPr lang="en-US" dirty="0"/>
              <a:t>Integrated reading data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A16C5-9CBE-D9E8-93DA-2932533B5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4F999EC-C80C-47FF-B8DF-27843256D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Personalize every learner’s reading experience</a:t>
            </a:r>
            <a:br>
              <a:rPr lang="en-US" dirty="0"/>
            </a:b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16EF4FB-8B1B-63C9-719F-74DE4693FCEB}"/>
              </a:ext>
            </a:extLst>
          </p:cNvPr>
          <p:cNvGrpSpPr/>
          <p:nvPr/>
        </p:nvGrpSpPr>
        <p:grpSpPr>
          <a:xfrm>
            <a:off x="4171032" y="1194860"/>
            <a:ext cx="7892170" cy="4872546"/>
            <a:chOff x="4454368" y="1462305"/>
            <a:chExt cx="7892170" cy="487254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5F903B1-DC64-563A-7F95-05BB8A7E0B60}"/>
                </a:ext>
              </a:extLst>
            </p:cNvPr>
            <p:cNvGrpSpPr/>
            <p:nvPr/>
          </p:nvGrpSpPr>
          <p:grpSpPr>
            <a:xfrm>
              <a:off x="6146592" y="1462305"/>
              <a:ext cx="5118367" cy="3854553"/>
              <a:chOff x="5934420" y="1555060"/>
              <a:chExt cx="5339607" cy="4021165"/>
            </a:xfrm>
          </p:grpSpPr>
          <p:pic>
            <p:nvPicPr>
              <p:cNvPr id="16" name="Picture 15" descr="A screenshot of a phone&#10;&#10;AI-generated content may be incorrect.">
                <a:extLst>
                  <a:ext uri="{FF2B5EF4-FFF2-40B4-BE49-F238E27FC236}">
                    <a16:creationId xmlns:a16="http://schemas.microsoft.com/office/drawing/2014/main" id="{83EF44FD-3C69-7374-1CA2-5980DD896C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09310" y="1679944"/>
                <a:ext cx="1689261" cy="3655985"/>
              </a:xfrm>
              <a:prstGeom prst="rect">
                <a:avLst/>
              </a:prstGeom>
            </p:spPr>
          </p:pic>
          <p:pic>
            <p:nvPicPr>
              <p:cNvPr id="17" name="Picture 16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CF378033-B397-C83B-4032-B27F1DB8C6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34420" y="1586856"/>
                <a:ext cx="2636728" cy="3989369"/>
              </a:xfrm>
              <a:prstGeom prst="rect">
                <a:avLst/>
              </a:prstGeom>
            </p:spPr>
          </p:pic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A74139D-437A-A2E0-3A6E-91BA9D2CFE2C}"/>
                  </a:ext>
                </a:extLst>
              </p:cNvPr>
              <p:cNvGrpSpPr/>
              <p:nvPr/>
            </p:nvGrpSpPr>
            <p:grpSpPr>
              <a:xfrm>
                <a:off x="8637299" y="1555060"/>
                <a:ext cx="2636728" cy="3989369"/>
                <a:chOff x="9602552" y="2596936"/>
                <a:chExt cx="2636728" cy="3989369"/>
              </a:xfrm>
            </p:grpSpPr>
            <p:pic>
              <p:nvPicPr>
                <p:cNvPr id="19" name="Picture 18" descr="A screenshot of a phone&#10;&#10;AI-generated content may be incorrect.">
                  <a:extLst>
                    <a:ext uri="{FF2B5EF4-FFF2-40B4-BE49-F238E27FC236}">
                      <a16:creationId xmlns:a16="http://schemas.microsoft.com/office/drawing/2014/main" id="{6DAFFE98-176A-D33A-AF11-03AF1CE96C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83427" y="2697706"/>
                  <a:ext cx="1685516" cy="3647881"/>
                </a:xfrm>
                <a:prstGeom prst="rect">
                  <a:avLst/>
                </a:prstGeom>
              </p:spPr>
            </p:pic>
            <p:pic>
              <p:nvPicPr>
                <p:cNvPr id="20" name="Picture 19" descr="A picture containing shape&#10;&#10;Description automatically generated">
                  <a:extLst>
                    <a:ext uri="{FF2B5EF4-FFF2-40B4-BE49-F238E27FC236}">
                      <a16:creationId xmlns:a16="http://schemas.microsoft.com/office/drawing/2014/main" id="{06CD0DFF-5850-F488-95AD-C502F74AAC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02552" y="2596936"/>
                  <a:ext cx="2636728" cy="3989369"/>
                </a:xfrm>
                <a:prstGeom prst="rect">
                  <a:avLst/>
                </a:prstGeom>
              </p:spPr>
            </p:pic>
          </p:grp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6B36D19-AAB3-F041-1557-350AB8277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1873" r="20993"/>
            <a:stretch/>
          </p:blipFill>
          <p:spPr>
            <a:xfrm flipH="1">
              <a:off x="4454368" y="3971973"/>
              <a:ext cx="2326397" cy="2313113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8" descr="A blue cartoon character with purple text&#10;&#10;AI-generated content may be incorrect.">
              <a:extLst>
                <a:ext uri="{FF2B5EF4-FFF2-40B4-BE49-F238E27FC236}">
                  <a16:creationId xmlns:a16="http://schemas.microsoft.com/office/drawing/2014/main" id="{B865D38D-8047-AF77-29B0-09989CE67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48"/>
            <a:stretch>
              <a:fillRect/>
            </a:stretch>
          </p:blipFill>
          <p:spPr>
            <a:xfrm>
              <a:off x="5592963" y="4223685"/>
              <a:ext cx="557992" cy="644941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F5F0B1A-82D8-30F1-12FA-A28FF0D6D678}"/>
                </a:ext>
              </a:extLst>
            </p:cNvPr>
            <p:cNvGrpSpPr/>
            <p:nvPr/>
          </p:nvGrpSpPr>
          <p:grpSpPr>
            <a:xfrm>
              <a:off x="9819060" y="2510777"/>
              <a:ext cx="2527478" cy="3824074"/>
              <a:chOff x="9819060" y="2510777"/>
              <a:chExt cx="2527478" cy="3824074"/>
            </a:xfrm>
          </p:grpSpPr>
          <p:pic>
            <p:nvPicPr>
              <p:cNvPr id="14" name="Picture 13" descr="A screenshot of a phone&#10;&#10;AI-generated content may be incorrect.">
                <a:extLst>
                  <a:ext uri="{FF2B5EF4-FFF2-40B4-BE49-F238E27FC236}">
                    <a16:creationId xmlns:a16="http://schemas.microsoft.com/office/drawing/2014/main" id="{5BA543CA-E190-3383-8404-3B120EEDCA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83937" y="2628900"/>
                <a:ext cx="1613422" cy="3491849"/>
              </a:xfrm>
              <a:prstGeom prst="rect">
                <a:avLst/>
              </a:prstGeom>
            </p:spPr>
          </p:pic>
          <p:pic>
            <p:nvPicPr>
              <p:cNvPr id="15" name="Picture 14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77FA07ED-ADE6-C051-B37F-5E523D1ACE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19060" y="2510777"/>
                <a:ext cx="2527478" cy="3824074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0BE139E-D342-7B1B-CAFB-4635A2358C3B}"/>
                </a:ext>
              </a:extLst>
            </p:cNvPr>
            <p:cNvGrpSpPr/>
            <p:nvPr/>
          </p:nvGrpSpPr>
          <p:grpSpPr>
            <a:xfrm>
              <a:off x="7297800" y="2510777"/>
              <a:ext cx="2527478" cy="3824074"/>
              <a:chOff x="7297800" y="2510777"/>
              <a:chExt cx="2527478" cy="3824074"/>
            </a:xfrm>
          </p:grpSpPr>
          <p:pic>
            <p:nvPicPr>
              <p:cNvPr id="12" name="Picture 11" descr="A screenshot of a phone&#10;&#10;AI-generated content may be incorrect.">
                <a:extLst>
                  <a:ext uri="{FF2B5EF4-FFF2-40B4-BE49-F238E27FC236}">
                    <a16:creationId xmlns:a16="http://schemas.microsoft.com/office/drawing/2014/main" id="{515A2FD7-00A2-9289-1286-7698914047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59197" y="2623149"/>
                <a:ext cx="1613421" cy="3491849"/>
              </a:xfrm>
              <a:prstGeom prst="rect">
                <a:avLst/>
              </a:prstGeom>
            </p:spPr>
          </p:pic>
          <p:pic>
            <p:nvPicPr>
              <p:cNvPr id="13" name="Picture 12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C3BEEE96-6F03-7CC9-4B15-405556670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97800" y="2510777"/>
                <a:ext cx="2527478" cy="38240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8009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4A10F-7D21-6272-6FAD-FECA01528A73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/>
              <a:t>High-low texts, graphic novels, </a:t>
            </a:r>
            <a:br>
              <a:rPr lang="en-US" dirty="0"/>
            </a:br>
            <a:r>
              <a:rPr lang="en-US" dirty="0"/>
              <a:t>and comics</a:t>
            </a:r>
          </a:p>
          <a:p>
            <a:r>
              <a:rPr lang="en-US" dirty="0"/>
              <a:t>Audiobooks and Read-Alongs</a:t>
            </a:r>
          </a:p>
          <a:p>
            <a:r>
              <a:rPr lang="en-US" dirty="0"/>
              <a:t>Engaging magazines for leisure reading and curricular alignment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9EE4B-63E6-3C34-DF98-B273CBB876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17E8C-1546-8B41-3282-808D18F6E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Spotlight formats that engage all readers</a:t>
            </a:r>
            <a:br>
              <a:rPr lang="en-US" dirty="0"/>
            </a:b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8EE5226-F335-8269-DB35-537EB7514175}"/>
              </a:ext>
            </a:extLst>
          </p:cNvPr>
          <p:cNvGrpSpPr/>
          <p:nvPr/>
        </p:nvGrpSpPr>
        <p:grpSpPr>
          <a:xfrm>
            <a:off x="5198230" y="1633183"/>
            <a:ext cx="6765170" cy="4811499"/>
            <a:chOff x="5426830" y="1675661"/>
            <a:chExt cx="6765170" cy="481149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00CCA10-A376-8C64-9A77-2A6F0AFF9451}"/>
                </a:ext>
              </a:extLst>
            </p:cNvPr>
            <p:cNvGrpSpPr/>
            <p:nvPr/>
          </p:nvGrpSpPr>
          <p:grpSpPr>
            <a:xfrm>
              <a:off x="5426830" y="1675661"/>
              <a:ext cx="6765170" cy="4330005"/>
              <a:chOff x="5426830" y="1675661"/>
              <a:chExt cx="6765170" cy="4330005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C244799D-704D-7360-F451-255DCF9912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21888" y="1958983"/>
                <a:ext cx="5208166" cy="3223356"/>
              </a:xfrm>
              <a:prstGeom prst="rect">
                <a:avLst/>
              </a:prstGeom>
            </p:spPr>
          </p:pic>
          <p:pic>
            <p:nvPicPr>
              <p:cNvPr id="11" name="Picture 10" descr="A close-up of a computer&#10;&#10;AI-generated content may be incorrect.">
                <a:extLst>
                  <a:ext uri="{FF2B5EF4-FFF2-40B4-BE49-F238E27FC236}">
                    <a16:creationId xmlns:a16="http://schemas.microsoft.com/office/drawing/2014/main" id="{73916E19-CF99-8A75-D4D5-BC2654AC5F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63" t="7084" r="8828" b="7639"/>
              <a:stretch/>
            </p:blipFill>
            <p:spPr>
              <a:xfrm>
                <a:off x="5426830" y="1675661"/>
                <a:ext cx="6648260" cy="3883951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8150599-38F0-9CDA-4AD4-E3A37E2CB8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26143" y="2326414"/>
                <a:ext cx="2352713" cy="3347677"/>
              </a:xfrm>
              <a:prstGeom prst="rect">
                <a:avLst/>
              </a:prstGeom>
            </p:spPr>
          </p:pic>
          <p:pic>
            <p:nvPicPr>
              <p:cNvPr id="13" name="Picture 12" descr="Shape&#10;&#10;Description automatically generated">
                <a:extLst>
                  <a:ext uri="{FF2B5EF4-FFF2-40B4-BE49-F238E27FC236}">
                    <a16:creationId xmlns:a16="http://schemas.microsoft.com/office/drawing/2014/main" id="{F0C54694-0661-08B5-4532-F5A7CBCFB7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660" t="6448" r="28544" b="8278"/>
              <a:stretch/>
            </p:blipFill>
            <p:spPr>
              <a:xfrm>
                <a:off x="8805748" y="2024254"/>
                <a:ext cx="3386252" cy="3981412"/>
              </a:xfrm>
              <a:prstGeom prst="rect">
                <a:avLst/>
              </a:prstGeom>
            </p:spPr>
          </p:pic>
          <p:pic>
            <p:nvPicPr>
              <p:cNvPr id="14" name="Picture 13" descr="A screenshot of a social media post&#10;&#10;AI-generated content may be incorrect.">
                <a:extLst>
                  <a:ext uri="{FF2B5EF4-FFF2-40B4-BE49-F238E27FC236}">
                    <a16:creationId xmlns:a16="http://schemas.microsoft.com/office/drawing/2014/main" id="{8BFA8644-6A21-D425-EFA4-7DF0AB87B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46572" y="3338623"/>
                <a:ext cx="1213394" cy="2626090"/>
              </a:xfrm>
              <a:prstGeom prst="rect">
                <a:avLst/>
              </a:prstGeom>
            </p:spPr>
          </p:pic>
        </p:grpSp>
        <p:pic>
          <p:nvPicPr>
            <p:cNvPr id="9" name="Picture 8" descr="A black cellphone with a black background&#10;&#10;AI-generated content may be incorrect.">
              <a:extLst>
                <a:ext uri="{FF2B5EF4-FFF2-40B4-BE49-F238E27FC236}">
                  <a16:creationId xmlns:a16="http://schemas.microsoft.com/office/drawing/2014/main" id="{70827AF3-99EB-A2A9-DD77-42123E493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64" r="36281"/>
            <a:stretch>
              <a:fillRect/>
            </a:stretch>
          </p:blipFill>
          <p:spPr>
            <a:xfrm>
              <a:off x="7873795" y="2892056"/>
              <a:ext cx="1747766" cy="3595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617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F1C08-E0CA-9522-1542-C2C60358C09E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/>
              <a:t>In-app dictionary</a:t>
            </a:r>
          </a:p>
          <a:p>
            <a:r>
              <a:rPr lang="en-US" dirty="0"/>
              <a:t>Pronunciation and translation tools</a:t>
            </a:r>
          </a:p>
          <a:p>
            <a:r>
              <a:rPr lang="en-US" dirty="0"/>
              <a:t>Active listening and fluency building </a:t>
            </a:r>
            <a:br>
              <a:rPr lang="en-US" dirty="0"/>
            </a:br>
            <a:r>
              <a:rPr lang="en-US" dirty="0"/>
              <a:t>with audio formats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91D84D-3256-799C-DD9D-08EC2545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FC8FA7-E53B-8F0E-214B-C3AF82537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Equip learners with language-building tools</a:t>
            </a:r>
            <a:br>
              <a:rPr lang="en-US" dirty="0"/>
            </a:b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9CEDDB9-C7F9-AB35-5AA5-43B55B2644FC}"/>
              </a:ext>
            </a:extLst>
          </p:cNvPr>
          <p:cNvGrpSpPr/>
          <p:nvPr/>
        </p:nvGrpSpPr>
        <p:grpSpPr>
          <a:xfrm>
            <a:off x="6164329" y="809938"/>
            <a:ext cx="5331588" cy="5565970"/>
            <a:chOff x="6524836" y="928243"/>
            <a:chExt cx="5331588" cy="55659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8027F4A-2CF0-407C-F11E-87545643A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22243" y="1252618"/>
              <a:ext cx="3273674" cy="4765410"/>
            </a:xfrm>
            <a:prstGeom prst="rect">
              <a:avLst/>
            </a:prstGeom>
          </p:spPr>
        </p:pic>
        <p:pic>
          <p:nvPicPr>
            <p:cNvPr id="8" name="Picture 7" descr="A black tablet with a black screen&#10;&#10;Description automatically generated">
              <a:extLst>
                <a:ext uri="{FF2B5EF4-FFF2-40B4-BE49-F238E27FC236}">
                  <a16:creationId xmlns:a16="http://schemas.microsoft.com/office/drawing/2014/main" id="{D94ACF9F-83F2-71B9-17FF-4F18E372E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2363" t="7812" r="32363" b="9276"/>
            <a:stretch/>
          </p:blipFill>
          <p:spPr>
            <a:xfrm>
              <a:off x="7841996" y="928243"/>
              <a:ext cx="4014428" cy="5447665"/>
            </a:xfrm>
            <a:prstGeom prst="rect">
              <a:avLst/>
            </a:prstGeom>
          </p:spPr>
        </p:pic>
        <p:pic>
          <p:nvPicPr>
            <p:cNvPr id="9" name="Picture 8" descr="A screenshot of a phone&#10;&#10;AI-generated content may be incorrect.">
              <a:extLst>
                <a:ext uri="{FF2B5EF4-FFF2-40B4-BE49-F238E27FC236}">
                  <a16:creationId xmlns:a16="http://schemas.microsoft.com/office/drawing/2014/main" id="{BDB2D390-582E-2D74-16FA-29C5C2F81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0902" y="2575142"/>
              <a:ext cx="1697796" cy="3674458"/>
            </a:xfrm>
            <a:prstGeom prst="rect">
              <a:avLst/>
            </a:prstGeom>
          </p:spPr>
        </p:pic>
        <p:pic>
          <p:nvPicPr>
            <p:cNvPr id="10" name="Picture 9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1857833F-D847-B527-3DEA-34B4753C0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4836" y="2480145"/>
              <a:ext cx="2653052" cy="40140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916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6B3D0-2772-5E71-BC72-7AAB9DF6928E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b="1" dirty="0"/>
              <a:t>Authentic texts </a:t>
            </a:r>
            <a:r>
              <a:rPr lang="en-US" dirty="0"/>
              <a:t>in heritage languages</a:t>
            </a:r>
          </a:p>
          <a:p>
            <a:r>
              <a:rPr lang="en-US" b="1" dirty="0"/>
              <a:t>Translations</a:t>
            </a:r>
            <a:r>
              <a:rPr lang="en-US" dirty="0"/>
              <a:t> of popular titles </a:t>
            </a:r>
            <a:br>
              <a:rPr lang="en-US" dirty="0"/>
            </a:br>
            <a:r>
              <a:rPr lang="en-US" dirty="0"/>
              <a:t>loved by peers</a:t>
            </a:r>
          </a:p>
          <a:p>
            <a:r>
              <a:rPr lang="en-US" dirty="0"/>
              <a:t>Books at </a:t>
            </a:r>
            <a:r>
              <a:rPr lang="en-US" b="1" dirty="0"/>
              <a:t>varied reading levels </a:t>
            </a:r>
            <a:br>
              <a:rPr lang="en-US" dirty="0"/>
            </a:br>
            <a:r>
              <a:rPr lang="en-US" dirty="0"/>
              <a:t>to meet learners where they are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4CA49-D770-DA52-3DDE-249066FED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ptos" panose="020B0004020202020204" pitchFamily="34" charset="0"/>
              <a:buNone/>
            </a:pPr>
            <a:fld id="{620EE46D-3F1C-487E-B5A7-0367D8A14E41}" type="slidenum">
              <a:rPr lang="en-US" smtClean="0"/>
              <a:pPr>
                <a:lnSpc>
                  <a:spcPct val="90000"/>
                </a:lnSpc>
                <a:spcBef>
                  <a:spcPts val="1200"/>
                </a:spcBef>
                <a:buClr>
                  <a:schemeClr val="accent2"/>
                </a:buClr>
                <a:buFont typeface="Aptos" panose="020B0004020202020204" pitchFamily="34" charset="0"/>
                <a:buNone/>
              </a:pPr>
              <a:t>9</a:t>
            </a:fld>
            <a:endParaRPr lang="en-US" dirty="0"/>
          </a:p>
        </p:txBody>
      </p:sp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CEEB12F-B153-0F31-AA98-A907B5921C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070" t="14494" r="10111" b="9507"/>
          <a:stretch>
            <a:fillRect/>
          </a:stretch>
        </p:blipFill>
        <p:spPr>
          <a:xfrm>
            <a:off x="6210300" y="1925402"/>
            <a:ext cx="5743977" cy="341145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36F7345-62A5-68B6-0F20-E9392E2A5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Offer content that reflects students’ identities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21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verDrive_Sora_2026">
  <a:themeElements>
    <a:clrScheme name="OverDrive_Sora">
      <a:dk1>
        <a:srgbClr val="000000"/>
      </a:dk1>
      <a:lt1>
        <a:srgbClr val="FFFFFF"/>
      </a:lt1>
      <a:dk2>
        <a:srgbClr val="808080"/>
      </a:dk2>
      <a:lt2>
        <a:srgbClr val="B4B4B4"/>
      </a:lt2>
      <a:accent1>
        <a:srgbClr val="118BC9"/>
      </a:accent1>
      <a:accent2>
        <a:srgbClr val="F15B2C"/>
      </a:accent2>
      <a:accent3>
        <a:srgbClr val="5B07B6"/>
      </a:accent3>
      <a:accent4>
        <a:srgbClr val="8EC549"/>
      </a:accent4>
      <a:accent5>
        <a:srgbClr val="102493"/>
      </a:accent5>
      <a:accent6>
        <a:srgbClr val="B30059"/>
      </a:accent6>
      <a:hlink>
        <a:srgbClr val="1537F4"/>
      </a:hlink>
      <a:folHlink>
        <a:srgbClr val="1537F4"/>
      </a:folHlink>
    </a:clrScheme>
    <a:fontScheme name="OD_Sora">
      <a:majorFont>
        <a:latin typeface="Franklin Gothic Demi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 algn="l">
          <a:buClr>
            <a:srgbClr val="8C8C8C"/>
          </a:buCl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D_Sora_v02.pptx" id="{FDD251FB-7C2F-46D5-BC00-1D450111103F}" vid="{DF59785A-4077-497E-98B0-3859AF2F3E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24152EA9703B498D276954CA7BEE17" ma:contentTypeVersion="16" ma:contentTypeDescription="Create a new document." ma:contentTypeScope="" ma:versionID="6fc81d542794a031eb4f5b9500facd2f">
  <xsd:schema xmlns:xsd="http://www.w3.org/2001/XMLSchema" xmlns:xs="http://www.w3.org/2001/XMLSchema" xmlns:p="http://schemas.microsoft.com/office/2006/metadata/properties" xmlns:ns2="01ec3640-8425-4ab7-86b2-305b10674094" xmlns:ns3="e9c42fbc-8e23-4e7e-8601-72422b7a06a6" targetNamespace="http://schemas.microsoft.com/office/2006/metadata/properties" ma:root="true" ma:fieldsID="e2f65f551819d2b83524030e660de012" ns2:_="" ns3:_="">
    <xsd:import namespace="01ec3640-8425-4ab7-86b2-305b10674094"/>
    <xsd:import namespace="e9c42fbc-8e23-4e7e-8601-72422b7a06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ec3640-8425-4ab7-86b2-305b106740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bd51759-e030-4beb-8614-4da7fd367e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c42fbc-8e23-4e7e-8601-72422b7a06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a0cea0cc-f58b-4136-8442-62ad235bdf4c}" ma:internalName="TaxCatchAll" ma:showField="CatchAllData" ma:web="e9c42fbc-8e23-4e7e-8601-72422b7a06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c42fbc-8e23-4e7e-8601-72422b7a06a6" xsi:nil="true"/>
    <lcf76f155ced4ddcb4097134ff3c332f xmlns="01ec3640-8425-4ab7-86b2-305b1067409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39FE84F-3FC2-4909-B54B-B6CEC720B6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ec3640-8425-4ab7-86b2-305b10674094"/>
    <ds:schemaRef ds:uri="e9c42fbc-8e23-4e7e-8601-72422b7a06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074B96-EFA7-4C00-9584-4693BEC849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D0FB75-7B2C-4761-820D-F8F6EB15B0D2}">
  <ds:schemaRefs>
    <ds:schemaRef ds:uri="http://schemas.microsoft.com/office/2006/metadata/properties"/>
    <ds:schemaRef ds:uri="http://schemas.microsoft.com/office/infopath/2007/PartnerControls"/>
    <ds:schemaRef ds:uri="5c83d5db-a57d-4f57-8cba-e5e102dee048"/>
    <ds:schemaRef ds:uri="e38548c0-ad4f-40d8-a575-e01c51b37b31"/>
    <ds:schemaRef ds:uri="e9c42fbc-8e23-4e7e-8601-72422b7a06a6"/>
    <ds:schemaRef ds:uri="01ec3640-8425-4ab7-86b2-305b1067409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5523</TotalTime>
  <Words>1401</Words>
  <Application>Microsoft Office PowerPoint</Application>
  <PresentationFormat>Widescreen</PresentationFormat>
  <Paragraphs>126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OverDrive_Sora_2026</vt:lpstr>
      <vt:lpstr>Support multilingual learners with Sora</vt:lpstr>
      <vt:lpstr>Let’s discuss:</vt:lpstr>
      <vt:lpstr>Challenge misconceptions about multilingual learners (MLL) </vt:lpstr>
      <vt:lpstr>Deliver science-backed support for language development </vt:lpstr>
      <vt:lpstr>Provide equitable access through a single platform  </vt:lpstr>
      <vt:lpstr>Personalize every learner’s reading experience </vt:lpstr>
      <vt:lpstr>Spotlight formats that engage all readers </vt:lpstr>
      <vt:lpstr>Equip learners with language-building tools </vt:lpstr>
      <vt:lpstr>Offer content that reflects students’ identities  </vt:lpstr>
      <vt:lpstr>You are walking away with…  One platform that supports students and families in building long-term literacy skills.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jimpeterson</dc:creator>
  <cp:lastModifiedBy>Sydney Kalnay</cp:lastModifiedBy>
  <cp:revision>35</cp:revision>
  <dcterms:created xsi:type="dcterms:W3CDTF">2014-11-17T21:06:27Z</dcterms:created>
  <dcterms:modified xsi:type="dcterms:W3CDTF">2026-03-20T13:50:24Z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36355488</vt:lpwstr>
  </property>
  <property fmtid="{D5CDD505-2E9C-101B-9397-08002B2CF9AE}" pid="3" name="NXPowerLiteSettings">
    <vt:lpwstr>C9000AA0054001</vt:lpwstr>
  </property>
  <property fmtid="{D5CDD505-2E9C-101B-9397-08002B2CF9AE}" pid="4" name="NXPowerLiteVersion">
    <vt:lpwstr>D8.0.4</vt:lpwstr>
  </property>
  <property fmtid="{D5CDD505-2E9C-101B-9397-08002B2CF9AE}" pid="5" name="ContentTypeId">
    <vt:lpwstr>0x0101000E24152EA9703B498D276954CA7BEE17</vt:lpwstr>
  </property>
  <property fmtid="{D5CDD505-2E9C-101B-9397-08002B2CF9AE}" pid="6" name="MediaServiceImageTags">
    <vt:lpwstr/>
  </property>
</Properties>
</file>