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40" r:id="rId5"/>
    <p:sldMasterId id="2147483779" r:id="rId6"/>
  </p:sldMasterIdLst>
  <p:notesMasterIdLst>
    <p:notesMasterId r:id="rId25"/>
  </p:notesMasterIdLst>
  <p:sldIdLst>
    <p:sldId id="1056" r:id="rId7"/>
    <p:sldId id="1227" r:id="rId8"/>
    <p:sldId id="1239" r:id="rId9"/>
    <p:sldId id="1245" r:id="rId10"/>
    <p:sldId id="1240" r:id="rId11"/>
    <p:sldId id="1242" r:id="rId12"/>
    <p:sldId id="1246" r:id="rId13"/>
    <p:sldId id="1243" r:id="rId14"/>
    <p:sldId id="1244" r:id="rId15"/>
    <p:sldId id="1226" r:id="rId16"/>
    <p:sldId id="1194" r:id="rId17"/>
    <p:sldId id="484" r:id="rId18"/>
    <p:sldId id="1235" r:id="rId19"/>
    <p:sldId id="1234" r:id="rId20"/>
    <p:sldId id="1228" r:id="rId21"/>
    <p:sldId id="1229" r:id="rId22"/>
    <p:sldId id="1230" r:id="rId23"/>
    <p:sldId id="1237" r:id="rId2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5E7DC8-6DA7-4DC6-8269-6EFB0B7A7D22}">
          <p14:sldIdLst>
            <p14:sldId id="1056"/>
            <p14:sldId id="1227"/>
            <p14:sldId id="1239"/>
            <p14:sldId id="1245"/>
            <p14:sldId id="1240"/>
            <p14:sldId id="1242"/>
            <p14:sldId id="1246"/>
            <p14:sldId id="1243"/>
            <p14:sldId id="1244"/>
            <p14:sldId id="1226"/>
            <p14:sldId id="1194"/>
            <p14:sldId id="484"/>
            <p14:sldId id="1235"/>
            <p14:sldId id="1234"/>
            <p14:sldId id="1228"/>
            <p14:sldId id="1229"/>
            <p14:sldId id="1230"/>
            <p14:sldId id="123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594E40-BF36-A3A6-5D19-E6B97C6185E3}" name="Tracy Waalkes" initials="TW" userId="S::twaalkes@overdrive.com::aa20b214-3481-4355-ae06-98d2ba9847b0" providerId="AD"/>
  <p188:author id="{3F77BD76-DAF5-4062-953B-B01A77316C35}" name="Sydney Kalnay" initials="SK" userId="S::skalnay@overdrive.com::92cd7ec9-1122-420e-a00d-f2d701a84130" providerId="AD"/>
  <p188:author id="{5E5FCA80-FD90-DA7F-1668-AC593D9EB311}" name="Tiffany Wincek" initials="TW" userId="S::twincek@overdrive.com::fb7a54f4-e615-4aec-9acc-f724b007743c" providerId="AD"/>
  <p188:author id="{2ED88DF8-70C1-1450-2D5C-19A553B11EE3}" name="Gabby Cregan" initials="GC" userId="S::gcregan@overdrive.com::5b2fd5e9-7842-41cd-9dff-8b41e40472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B3461"/>
    <a:srgbClr val="F65727"/>
    <a:srgbClr val="F2F2F2"/>
    <a:srgbClr val="9FDDF9"/>
    <a:srgbClr val="DBF2FD"/>
    <a:srgbClr val="118B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590BBF1-60BB-44C9-BDB7-9522F12EA8DB}" type="datetimeFigureOut">
              <a:rPr lang="en-US" smtClean="0"/>
              <a:t>1/16/2026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4A9ED39-9776-4445-B7B6-67F7B2ABF301}" type="slidenum">
              <a:rPr lang="en-US" smtClean="0"/>
              <a:t>‹#›</a:t>
            </a:fld>
            <a:endParaRPr lang="en-US"/>
          </a:p>
        </p:txBody>
      </p:sp>
    </p:spTree>
    <p:extLst>
      <p:ext uri="{BB962C8B-B14F-4D97-AF65-F5344CB8AC3E}">
        <p14:creationId xmlns:p14="http://schemas.microsoft.com/office/powerpoint/2010/main" val="190412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5FE7C-FD9E-2ECC-1ACE-D052B94CE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0E68C-C387-F062-540B-3486FD46C17D}"/>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AC548DE0-F734-0159-5103-569C763AB0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B30B83-A9A6-82B1-AEBA-482759DF0E26}"/>
              </a:ext>
            </a:extLst>
          </p:cNvPr>
          <p:cNvSpPr>
            <a:spLocks noGrp="1"/>
          </p:cNvSpPr>
          <p:nvPr>
            <p:ph type="sldNum" sz="quarter" idx="5"/>
          </p:nvPr>
        </p:nvSpPr>
        <p:spPr/>
        <p:txBody>
          <a:bodyPr/>
          <a:lstStyle/>
          <a:p>
            <a:pPr defTabSz="966612">
              <a:defRPr/>
            </a:pPr>
            <a:fld id="{708D3C5D-CC03-47FA-949F-A6F3AED46F3C}" type="slidenum">
              <a:rPr lang="en-US">
                <a:solidFill>
                  <a:prstClr val="black"/>
                </a:solidFill>
                <a:latin typeface="Calibri" panose="020F0502020204030204"/>
                <a:cs typeface="Arial"/>
                <a:sym typeface="Arial"/>
              </a:rPr>
              <a:pPr defTabSz="966612">
                <a:defRPr/>
              </a:pPr>
              <a:t>1</a:t>
            </a:fld>
            <a:endParaRPr lang="en-US">
              <a:solidFill>
                <a:prstClr val="black"/>
              </a:solidFill>
              <a:latin typeface="Calibri" panose="020F0502020204030204"/>
              <a:cs typeface="Arial"/>
              <a:sym typeface="Arial"/>
            </a:endParaRPr>
          </a:p>
        </p:txBody>
      </p:sp>
    </p:spTree>
    <p:extLst>
      <p:ext uri="{BB962C8B-B14F-4D97-AF65-F5344CB8AC3E}">
        <p14:creationId xmlns:p14="http://schemas.microsoft.com/office/powerpoint/2010/main" val="2129735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62546-E7FD-10B9-C5A9-D7FBEF522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E6798-656A-09A3-755D-E4E5F3AD4373}"/>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7B8D327C-56C6-BFC3-5992-9690024957EE}"/>
              </a:ext>
            </a:extLst>
          </p:cNvPr>
          <p:cNvSpPr>
            <a:spLocks noGrp="1"/>
          </p:cNvSpPr>
          <p:nvPr>
            <p:ph type="body" idx="1"/>
          </p:nvPr>
        </p:nvSpPr>
        <p:spPr/>
        <p:txBody>
          <a:bodyPr/>
          <a:lstStyle/>
          <a:p>
            <a:pPr marL="285750" indent="-285750">
              <a:buFont typeface="Arial" panose="020B0604020202020204" pitchFamily="34" charset="0"/>
              <a:buChar char="•"/>
            </a:pPr>
            <a:endParaRPr lang="en-US" sz="1300">
              <a:ea typeface="+mj-ea"/>
              <a:cs typeface="Calibri" panose="020F0502020204030204" pitchFamily="34" charset="0"/>
              <a:sym typeface="Helvetica Neue"/>
            </a:endParaRPr>
          </a:p>
        </p:txBody>
      </p:sp>
    </p:spTree>
    <p:extLst>
      <p:ext uri="{BB962C8B-B14F-4D97-AF65-F5344CB8AC3E}">
        <p14:creationId xmlns:p14="http://schemas.microsoft.com/office/powerpoint/2010/main" val="75668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E94F1-94B4-B081-961D-093F8459E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E3390-22BE-6ED2-2165-BCC3EA49CE0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DAF36692-6F10-B29F-888A-923EBEB5EB1A}"/>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MLL students can learn content before mastering English when they have the proper support.</a:t>
            </a:r>
            <a:endParaRPr lang="en-US"/>
          </a:p>
          <a:p>
            <a:pPr>
              <a:buFont typeface="Arial" panose="020B0604020202020204" pitchFamily="34" charset="0"/>
              <a:buChar char="•"/>
            </a:pPr>
            <a:r>
              <a:rPr lang="en-US">
                <a:solidFill>
                  <a:srgbClr val="800080"/>
                </a:solidFill>
              </a:rPr>
              <a:t>Language acquisition is not a barrier to grade-level work; scaffolding and differentiation make it possible.</a:t>
            </a:r>
            <a:endParaRPr lang="en-US"/>
          </a:p>
          <a:p>
            <a:pPr>
              <a:buFont typeface="Arial" panose="020B0604020202020204" pitchFamily="34" charset="0"/>
              <a:buChar char="•"/>
            </a:pPr>
            <a:r>
              <a:rPr lang="en-US">
                <a:solidFill>
                  <a:srgbClr val="800080"/>
                </a:solidFill>
              </a:rPr>
              <a:t>Misconceptions can hinder progress. Science-backed strategies accelerate learning.</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3090268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297A-275D-B77F-242A-968651DE5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F45D0-75EE-8D87-D88A-E4E1799DD7C8}"/>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9C6365EC-0674-5CFA-1381-35E521649896}"/>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Authentic spoken language modeling</a:t>
            </a:r>
            <a:endParaRPr lang="en-US"/>
          </a:p>
          <a:p>
            <a:pPr lvl="1">
              <a:buFont typeface="Arial" panose="020B0604020202020204" pitchFamily="34" charset="0"/>
              <a:buChar char="•"/>
            </a:pPr>
            <a:r>
              <a:rPr lang="en-US">
                <a:solidFill>
                  <a:srgbClr val="800080"/>
                </a:solidFill>
              </a:rPr>
              <a:t>Sora's audiobook and Read-Along offerings model authentic spoken language–and not just in English, but many languages.</a:t>
            </a:r>
            <a:endParaRPr lang="en-US"/>
          </a:p>
          <a:p>
            <a:pPr lvl="2">
              <a:buFont typeface="Arial" panose="020B0604020202020204" pitchFamily="34" charset="0"/>
              <a:buChar char="•"/>
            </a:pPr>
            <a:r>
              <a:rPr lang="en-US">
                <a:solidFill>
                  <a:srgbClr val="800080"/>
                </a:solidFill>
              </a:rPr>
              <a:t>Impactful for emerging speakers, dual immersion students, and learners looking for enrichment opportunities.</a:t>
            </a:r>
            <a:endParaRPr lang="en-US"/>
          </a:p>
          <a:p>
            <a:pPr lvl="1">
              <a:buFont typeface="Arial" panose="020B0604020202020204" pitchFamily="34" charset="0"/>
              <a:buChar char="•"/>
            </a:pPr>
            <a:r>
              <a:rPr lang="en-US">
                <a:solidFill>
                  <a:srgbClr val="800080"/>
                </a:solidFill>
              </a:rPr>
              <a:t>Content is professionally narrated by real humans (not AI); this professional narration supports comprehension and pronunciation. </a:t>
            </a:r>
            <a:endParaRPr lang="en-US"/>
          </a:p>
          <a:p>
            <a:pPr lvl="1">
              <a:buFont typeface="Arial" panose="020B0604020202020204" pitchFamily="34" charset="0"/>
              <a:buChar char="•"/>
            </a:pPr>
            <a:r>
              <a:rPr lang="en-US">
                <a:solidFill>
                  <a:srgbClr val="800080"/>
                </a:solidFill>
              </a:rPr>
              <a:t>Plus, text-to-speech lets learners hear words while following along visually, reinforcing phonological awareness.</a:t>
            </a:r>
            <a:endParaRPr lang="en-US"/>
          </a:p>
          <a:p>
            <a:pPr>
              <a:buFont typeface="Arial" panose="020B0604020202020204" pitchFamily="34" charset="0"/>
              <a:buChar char="•"/>
            </a:pPr>
            <a:r>
              <a:rPr lang="en-US">
                <a:solidFill>
                  <a:srgbClr val="800080"/>
                </a:solidFill>
              </a:rPr>
              <a:t>Professional narration supports listening comprehension and pronunciation.</a:t>
            </a:r>
            <a:endParaRPr lang="en-US"/>
          </a:p>
          <a:p>
            <a:pPr>
              <a:buFont typeface="Arial" panose="020B0604020202020204" pitchFamily="34" charset="0"/>
              <a:buChar char="•"/>
            </a:pPr>
            <a:r>
              <a:rPr lang="en-US">
                <a:solidFill>
                  <a:srgbClr val="800080"/>
                </a:solidFill>
              </a:rPr>
              <a:t>Vocabulary and comprehension growth:</a:t>
            </a:r>
            <a:endParaRPr lang="en-US"/>
          </a:p>
          <a:p>
            <a:pPr lvl="1">
              <a:buFont typeface="Arial" panose="020B0604020202020204" pitchFamily="34" charset="0"/>
              <a:buChar char="•"/>
            </a:pPr>
            <a:r>
              <a:rPr lang="en-US">
                <a:solidFill>
                  <a:srgbClr val="800080"/>
                </a:solidFill>
              </a:rPr>
              <a:t>Sora simplifies active reading: readers can look up words instantly, take notes to provide context for new vocabulary, and create personal word banks for review. </a:t>
            </a:r>
            <a:endParaRPr lang="en-US"/>
          </a:p>
          <a:p>
            <a:pPr lvl="1">
              <a:buFont typeface="Arial" panose="020B0604020202020204" pitchFamily="34" charset="0"/>
              <a:buChar char="•"/>
            </a:pPr>
            <a:r>
              <a:rPr lang="en-US">
                <a:solidFill>
                  <a:srgbClr val="800080"/>
                </a:solidFill>
              </a:rPr>
              <a:t>Diverse, leveled texts mean easy scaffolding and differentiation: language learners can start with simpler texts before progressing to more complex narratives.  </a:t>
            </a:r>
            <a:endParaRPr lang="en-US"/>
          </a:p>
          <a:p>
            <a:pPr lvl="1">
              <a:buFont typeface="Arial" panose="020B0604020202020204" pitchFamily="34" charset="0"/>
              <a:buChar char="•"/>
            </a:pPr>
            <a:r>
              <a:rPr lang="en-US">
                <a:solidFill>
                  <a:srgbClr val="800080"/>
                </a:solidFill>
              </a:rPr>
              <a:t>Teachers can monitor engagement through integrated reading data, helping them identify targeted intervention opportunities–opportunities that are often missed when using only print books. </a:t>
            </a:r>
            <a:endParaRPr lang="en-US"/>
          </a:p>
          <a:p>
            <a:pPr>
              <a:buFont typeface="Arial" panose="020B0604020202020204" pitchFamily="34" charset="0"/>
              <a:buChar char="•"/>
            </a:pPr>
            <a:r>
              <a:rPr lang="en-US">
                <a:solidFill>
                  <a:srgbClr val="800080"/>
                </a:solidFill>
              </a:rPr>
              <a:t>Vocabulary growth tools: Instantly look up words, take notes, and create personal word banks.</a:t>
            </a:r>
            <a:endParaRPr lang="en-US"/>
          </a:p>
          <a:p>
            <a:pPr>
              <a:buFont typeface="Arial" panose="020B0604020202020204" pitchFamily="34" charset="0"/>
              <a:buChar char="•"/>
            </a:pPr>
            <a:r>
              <a:rPr lang="en-US">
                <a:solidFill>
                  <a:srgbClr val="800080"/>
                </a:solidFill>
              </a:rPr>
              <a:t>Teachers can monitor engagement and intervene early using integrated reading data.</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3639038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9C066-2CF7-D08E-D092-1B521EB91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AE695-4123-C1B9-F710-7CA58D0F1E80}"/>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98964655-D03C-1890-5DA7-17FBB72C6A0F}"/>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Collections of diverse content, accessible on any device</a:t>
            </a:r>
            <a:endParaRPr lang="en-US"/>
          </a:p>
          <a:p>
            <a:pPr lvl="1">
              <a:buFont typeface="Arial" panose="020B0604020202020204" pitchFamily="34" charset="0"/>
              <a:buChar char="•"/>
            </a:pPr>
            <a:r>
              <a:rPr lang="en-US">
                <a:solidFill>
                  <a:srgbClr val="800080"/>
                </a:solidFill>
              </a:rPr>
              <a:t>With Sora, schools can provide thousands of titles in multiple languages into a single, easy-to-use platform. No need to juggle multiple vendors or systems.</a:t>
            </a:r>
            <a:endParaRPr lang="en-US"/>
          </a:p>
          <a:p>
            <a:pPr lvl="1">
              <a:buFont typeface="Arial" panose="020B0604020202020204" pitchFamily="34" charset="0"/>
              <a:buChar char="•"/>
            </a:pPr>
            <a:r>
              <a:rPr lang="en-US">
                <a:solidFill>
                  <a:srgbClr val="800080"/>
                </a:solidFill>
              </a:rPr>
              <a:t>Every student, regardless of language background, can access high-quality reading materials that support literacy and language development.</a:t>
            </a:r>
            <a:endParaRPr lang="en-US"/>
          </a:p>
          <a:p>
            <a:pPr lvl="1">
              <a:buFont typeface="Arial" panose="020B0604020202020204" pitchFamily="34" charset="0"/>
              <a:buChar char="•"/>
            </a:pPr>
            <a:r>
              <a:rPr lang="en-US">
                <a:solidFill>
                  <a:srgbClr val="800080"/>
                </a:solidFill>
              </a:rPr>
              <a:t>Parents can read alongside their children in their home language, strengthening school-home connections and supporting biliteracy.</a:t>
            </a:r>
            <a:endParaRPr lang="en-US"/>
          </a:p>
          <a:p>
            <a:pPr>
              <a:buFont typeface="Arial" panose="020B0604020202020204" pitchFamily="34" charset="0"/>
              <a:buChar char="•"/>
            </a:pPr>
            <a:r>
              <a:rPr lang="en-US">
                <a:solidFill>
                  <a:srgbClr val="800080"/>
                </a:solidFill>
              </a:rPr>
              <a:t>Interface available in multiple languages to keep families engaged</a:t>
            </a:r>
            <a:endParaRPr lang="en-US"/>
          </a:p>
          <a:p>
            <a:pPr lvl="1">
              <a:buFont typeface="Arial" panose="020B0604020202020204" pitchFamily="34" charset="0"/>
              <a:buChar char="•"/>
            </a:pPr>
            <a:r>
              <a:rPr lang="en-US">
                <a:solidFill>
                  <a:srgbClr val="800080"/>
                </a:solidFill>
              </a:rPr>
              <a:t>Switching languages is simple, so families feel confident and empowered to support learning at home.</a:t>
            </a:r>
            <a:endParaRPr lang="en-US"/>
          </a:p>
          <a:p>
            <a:pPr lvl="1">
              <a:buFont typeface="Arial" panose="020B0604020202020204" pitchFamily="34" charset="0"/>
              <a:buChar char="•"/>
            </a:pPr>
            <a:r>
              <a:rPr lang="en-US">
                <a:solidFill>
                  <a:srgbClr val="800080"/>
                </a:solidFill>
              </a:rPr>
              <a:t>A multilingual interface signals that your district values diversity and inclusion, fostering trust and engagement.</a:t>
            </a:r>
            <a:endParaRPr lang="en-US"/>
          </a:p>
          <a:p>
            <a:pPr>
              <a:buFont typeface="Arial" panose="020B0604020202020204" pitchFamily="34" charset="0"/>
              <a:buChar char="•"/>
            </a:pPr>
            <a:r>
              <a:rPr lang="en-US">
                <a:solidFill>
                  <a:srgbClr val="800080"/>
                </a:solidFill>
              </a:rPr>
              <a:t>Filtering options for language, reading level, interest level, and more</a:t>
            </a:r>
            <a:endParaRPr lang="en-US"/>
          </a:p>
          <a:p>
            <a:pPr lvl="1">
              <a:buFont typeface="Arial" panose="020B0604020202020204" pitchFamily="34" charset="0"/>
              <a:buChar char="•"/>
            </a:pPr>
            <a:r>
              <a:rPr lang="en-US">
                <a:solidFill>
                  <a:srgbClr val="800080"/>
                </a:solidFill>
              </a:rPr>
              <a:t>Teachers and students can quickly find books that match language needs, grade level, and personal interests.</a:t>
            </a:r>
            <a:endParaRPr lang="en-US"/>
          </a:p>
          <a:p>
            <a:pPr lvl="1">
              <a:buFont typeface="Arial" panose="020B0604020202020204" pitchFamily="34" charset="0"/>
              <a:buChar char="•"/>
            </a:pPr>
            <a:r>
              <a:rPr lang="en-US">
                <a:solidFill>
                  <a:srgbClr val="800080"/>
                </a:solidFill>
              </a:rPr>
              <a:t>Teachers can curate collections or even assign titles to guide students to curricular titles, eliminating the guesswork.</a:t>
            </a:r>
            <a:endParaRPr lang="en-US"/>
          </a:p>
          <a:p>
            <a:pPr lvl="1">
              <a:buFont typeface="Arial" panose="020B0604020202020204" pitchFamily="34" charset="0"/>
              <a:buChar char="•"/>
            </a:pPr>
            <a:r>
              <a:rPr lang="en-US">
                <a:solidFill>
                  <a:srgbClr val="800080"/>
                </a:solidFill>
              </a:rPr>
              <a:t>Simplify differentiation and support IEPs by using filters to find the right content for the right learners.</a:t>
            </a:r>
            <a:endParaRPr lang="en-US"/>
          </a:p>
          <a:p>
            <a:pPr lvl="1">
              <a:buFont typeface="Arial" panose="020B0604020202020204" pitchFamily="34" charset="0"/>
              <a:buChar char="•"/>
            </a:pPr>
            <a:r>
              <a:rPr lang="en-US">
                <a:solidFill>
                  <a:srgbClr val="800080"/>
                </a:solidFill>
              </a:rPr>
              <a:t>When learners can select books that interest them in their preferred language, engagement and reading stamina increase.</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3881581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B88E-E06E-2046-19A1-421A98910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8BA50B-3DD1-FB03-53D3-2C28A8D3B8DB}"/>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918DE79E-6D49-0BC8-E229-85B062E0C5FF}"/>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Customizable reading interface</a:t>
            </a:r>
            <a:endParaRPr lang="en-US"/>
          </a:p>
          <a:p>
            <a:pPr lvl="1">
              <a:buFont typeface="Arial" panose="020B0604020202020204" pitchFamily="34" charset="0"/>
              <a:buChar char="•"/>
            </a:pPr>
            <a:r>
              <a:rPr lang="en-US">
                <a:solidFill>
                  <a:srgbClr val="800080"/>
                </a:solidFill>
              </a:rPr>
              <a:t>Customization supports cognitive load theory. Learners who control their environment allocate more mental resources to comprehension rather than decoding.</a:t>
            </a:r>
            <a:endParaRPr lang="en-US"/>
          </a:p>
          <a:p>
            <a:pPr lvl="1">
              <a:buFont typeface="Arial" panose="020B0604020202020204" pitchFamily="34" charset="0"/>
              <a:buChar char="•"/>
            </a:pPr>
            <a:r>
              <a:rPr lang="en-US">
                <a:solidFill>
                  <a:srgbClr val="800080"/>
                </a:solidFill>
              </a:rPr>
              <a:t>Students can modify text scale, line spacing, and justification to reduce visual strain, improve comfort, and even find crossover benefits for students with special needs.</a:t>
            </a:r>
            <a:endParaRPr lang="en-US"/>
          </a:p>
          <a:p>
            <a:pPr lvl="1">
              <a:buFont typeface="Arial" panose="020B0604020202020204" pitchFamily="34" charset="0"/>
              <a:buChar char="•"/>
            </a:pPr>
            <a:r>
              <a:rPr lang="en-US">
                <a:solidFill>
                  <a:srgbClr val="800080"/>
                </a:solidFill>
              </a:rPr>
              <a:t>Options like dark mode and font weight adjustments help sustain attention during extended reading sessions.</a:t>
            </a:r>
            <a:endParaRPr lang="en-US"/>
          </a:p>
          <a:p>
            <a:pPr>
              <a:buFont typeface="Arial" panose="020B0604020202020204" pitchFamily="34" charset="0"/>
              <a:buChar char="•"/>
            </a:pPr>
            <a:r>
              <a:rPr lang="en-US">
                <a:solidFill>
                  <a:srgbClr val="800080"/>
                </a:solidFill>
              </a:rPr>
              <a:t>Adjustable settings</a:t>
            </a:r>
            <a:endParaRPr lang="en-US"/>
          </a:p>
          <a:p>
            <a:pPr lvl="1">
              <a:buFont typeface="Arial" panose="020B0604020202020204" pitchFamily="34" charset="0"/>
              <a:buChar char="•"/>
            </a:pPr>
            <a:r>
              <a:rPr lang="en-US">
                <a:solidFill>
                  <a:srgbClr val="800080"/>
                </a:solidFill>
              </a:rPr>
              <a:t>Multilingual interface and adjustable audiobook speeds</a:t>
            </a:r>
            <a:endParaRPr lang="en-US"/>
          </a:p>
          <a:p>
            <a:pPr lvl="2">
              <a:buFont typeface="Arial" panose="020B0604020202020204" pitchFamily="34" charset="0"/>
              <a:buChar char="•"/>
            </a:pPr>
            <a:r>
              <a:rPr lang="en-US">
                <a:solidFill>
                  <a:srgbClr val="800080"/>
                </a:solidFill>
              </a:rPr>
              <a:t>A multilingual interface can reduce language barriers and instead foster student inclusion and even family engagement.</a:t>
            </a:r>
            <a:endParaRPr lang="en-US"/>
          </a:p>
          <a:p>
            <a:pPr lvl="2">
              <a:buFont typeface="Arial" panose="020B0604020202020204" pitchFamily="34" charset="0"/>
              <a:buChar char="•"/>
            </a:pPr>
            <a:r>
              <a:rPr lang="en-US">
                <a:solidFill>
                  <a:srgbClr val="800080"/>
                </a:solidFill>
              </a:rPr>
              <a:t>Adjustable playback speeds support fluency development and processing time, something that research shows is critical for second-language learners (comprehensible input at the right pace accelerates acquisition).</a:t>
            </a:r>
            <a:endParaRPr lang="en-US"/>
          </a:p>
          <a:p>
            <a:pPr>
              <a:buFont typeface="Arial" panose="020B0604020202020204" pitchFamily="34" charset="0"/>
              <a:buChar char="•"/>
            </a:pPr>
            <a:r>
              <a:rPr lang="en-US">
                <a:solidFill>
                  <a:srgbClr val="800080"/>
                </a:solidFill>
              </a:rPr>
              <a:t>Minimized distractions </a:t>
            </a:r>
            <a:endParaRPr lang="en-US"/>
          </a:p>
          <a:p>
            <a:pPr lvl="1">
              <a:buFont typeface="Arial" panose="020B0604020202020204" pitchFamily="34" charset="0"/>
              <a:buChar char="•"/>
            </a:pPr>
            <a:r>
              <a:rPr lang="en-US">
                <a:solidFill>
                  <a:srgbClr val="800080"/>
                </a:solidFill>
              </a:rPr>
              <a:t>Sora's reading environment minimizes distractions, which can improve learning outcomes for language learners because it enhances focus and reduces the cognitive load. (Note: Technically, it can improve learning outcomes for all–this isn't specific to the MLL audience, but it's still valid.)</a:t>
            </a:r>
            <a:endParaRPr lang="en-US"/>
          </a:p>
          <a:p>
            <a:pPr lvl="1">
              <a:buFont typeface="Arial" panose="020B0604020202020204" pitchFamily="34" charset="0"/>
              <a:buChar char="•"/>
            </a:pPr>
            <a:r>
              <a:rPr lang="en-US">
                <a:solidFill>
                  <a:srgbClr val="800080"/>
                </a:solidFill>
              </a:rPr>
              <a:t>Unlike print, digital platforms can streamline navigation and eliminate clutter, allowing learners to focus on text and audio integration.</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916449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986EE-8FC8-6418-B15D-60B74D45A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6AE60-C12C-2EBE-B285-C1B83ECCE0CB}"/>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6CAB6189-B537-E086-9AE3-ACDE49B810B4}"/>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High-low texts, graphic novels, and comics</a:t>
            </a:r>
            <a:endParaRPr lang="en-US"/>
          </a:p>
          <a:p>
            <a:pPr lvl="1">
              <a:buFont typeface="Arial" panose="020B0604020202020204" pitchFamily="34" charset="0"/>
              <a:buChar char="•"/>
            </a:pPr>
            <a:r>
              <a:rPr lang="en-US">
                <a:solidFill>
                  <a:srgbClr val="800080"/>
                </a:solidFill>
              </a:rPr>
              <a:t>High-low texts provide age-appropriate themes with accessible language, reducing frustration and building confidence.</a:t>
            </a:r>
            <a:endParaRPr lang="en-US"/>
          </a:p>
          <a:p>
            <a:pPr lvl="1">
              <a:buFont typeface="Arial" panose="020B0604020202020204" pitchFamily="34" charset="0"/>
              <a:buChar char="•"/>
            </a:pPr>
            <a:r>
              <a:rPr lang="en-US">
                <a:solidFill>
                  <a:srgbClr val="800080"/>
                </a:solidFill>
              </a:rPr>
              <a:t>Graphic novels and comics leverage dual coding theory (text + visuals) to support comprehension and vocabulary acquisition.</a:t>
            </a:r>
            <a:endParaRPr lang="en-US"/>
          </a:p>
          <a:p>
            <a:pPr lvl="1">
              <a:buFont typeface="Arial" panose="020B0604020202020204" pitchFamily="34" charset="0"/>
              <a:buChar char="•"/>
            </a:pPr>
            <a:r>
              <a:rPr lang="en-US">
                <a:solidFill>
                  <a:srgbClr val="800080"/>
                </a:solidFill>
              </a:rPr>
              <a:t>Visual storytelling helps learners decode meaning and infer context, which accelerates language development.</a:t>
            </a:r>
            <a:endParaRPr lang="en-US"/>
          </a:p>
          <a:p>
            <a:pPr>
              <a:buFont typeface="Arial" panose="020B0604020202020204" pitchFamily="34" charset="0"/>
              <a:buChar char="•"/>
            </a:pPr>
            <a:r>
              <a:rPr lang="en-US">
                <a:solidFill>
                  <a:srgbClr val="800080"/>
                </a:solidFill>
              </a:rPr>
              <a:t>Audiobooks and Read-Alongs</a:t>
            </a:r>
            <a:endParaRPr lang="en-US"/>
          </a:p>
          <a:p>
            <a:pPr lvl="1">
              <a:buFont typeface="Arial" panose="020B0604020202020204" pitchFamily="34" charset="0"/>
              <a:buChar char="•"/>
            </a:pPr>
            <a:r>
              <a:rPr lang="en-US">
                <a:solidFill>
                  <a:srgbClr val="800080"/>
                </a:solidFill>
              </a:rPr>
              <a:t>Audiobooks model fluent reading and authentic pronunciation, supporting phonological awareness and listening comprehension.</a:t>
            </a:r>
            <a:endParaRPr lang="en-US"/>
          </a:p>
          <a:p>
            <a:pPr lvl="1">
              <a:buFont typeface="Arial" panose="020B0604020202020204" pitchFamily="34" charset="0"/>
              <a:buChar char="•"/>
            </a:pPr>
            <a:r>
              <a:rPr lang="en-US">
                <a:solidFill>
                  <a:srgbClr val="800080"/>
                </a:solidFill>
              </a:rPr>
              <a:t>Read-</a:t>
            </a:r>
            <a:r>
              <a:rPr lang="en-US" err="1">
                <a:solidFill>
                  <a:srgbClr val="800080"/>
                </a:solidFill>
              </a:rPr>
              <a:t>Alongs</a:t>
            </a:r>
            <a:r>
              <a:rPr lang="en-US">
                <a:solidFill>
                  <a:srgbClr val="800080"/>
                </a:solidFill>
              </a:rPr>
              <a:t> combine text and audio, reinforcing decoding skills while providing immediate feedback for accuracy.</a:t>
            </a:r>
            <a:endParaRPr lang="en-US"/>
          </a:p>
          <a:p>
            <a:pPr>
              <a:buFont typeface="Arial" panose="020B0604020202020204" pitchFamily="34" charset="0"/>
              <a:buChar char="•"/>
            </a:pPr>
            <a:r>
              <a:rPr lang="en-US">
                <a:solidFill>
                  <a:srgbClr val="800080"/>
                </a:solidFill>
              </a:rPr>
              <a:t>Engaging magazines for leisure reading or curricular alignment</a:t>
            </a:r>
            <a:endParaRPr lang="en-US"/>
          </a:p>
          <a:p>
            <a:pPr lvl="1">
              <a:buFont typeface="Arial" panose="020B0604020202020204" pitchFamily="34" charset="0"/>
              <a:buChar char="•"/>
            </a:pPr>
            <a:r>
              <a:rPr lang="en-US">
                <a:solidFill>
                  <a:srgbClr val="800080"/>
                </a:solidFill>
              </a:rPr>
              <a:t>Magazines offer</a:t>
            </a:r>
            <a:r>
              <a:rPr lang="en-US" b="1">
                <a:solidFill>
                  <a:srgbClr val="800080"/>
                </a:solidFill>
              </a:rPr>
              <a:t> </a:t>
            </a:r>
            <a:r>
              <a:rPr lang="en-US">
                <a:solidFill>
                  <a:srgbClr val="800080"/>
                </a:solidFill>
              </a:rPr>
              <a:t>high-interest, real-world content that motivates voluntary reading (a key predictor of language growth).</a:t>
            </a:r>
            <a:endParaRPr lang="en-US"/>
          </a:p>
          <a:p>
            <a:pPr lvl="1">
              <a:buFont typeface="Arial" panose="020B0604020202020204" pitchFamily="34" charset="0"/>
              <a:buChar char="•"/>
            </a:pPr>
            <a:r>
              <a:rPr lang="en-US">
                <a:solidFill>
                  <a:srgbClr val="800080"/>
                </a:solidFill>
              </a:rPr>
              <a:t>Current magazine issues connect classroom learning to relevant, authentic contexts, fostering relevance and engagement.</a:t>
            </a:r>
          </a:p>
          <a:p>
            <a:pPr lvl="1">
              <a:buFont typeface="Arial" panose="020B0604020202020204" pitchFamily="34" charset="0"/>
              <a:buChar char="•"/>
            </a:pPr>
            <a:r>
              <a:rPr lang="en-US">
                <a:solidFill>
                  <a:srgbClr val="800080"/>
                </a:solidFill>
              </a:rPr>
              <a:t>Short, rich articles reduce cognitive load and support language learners with manageable amounts of text.</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2546751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6D566-6F43-6242-3CEA-62A61D0B1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DC7D8-D7E5-B96F-AD58-DF466D87EA56}"/>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55EDB747-F0FD-B58D-3093-08A75B9A6FFF}"/>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In-app dictionary</a:t>
            </a:r>
            <a:endParaRPr lang="en-US"/>
          </a:p>
          <a:p>
            <a:pPr lvl="1">
              <a:buFont typeface="Arial" panose="020B0604020202020204" pitchFamily="34" charset="0"/>
              <a:buChar char="•"/>
            </a:pPr>
            <a:r>
              <a:rPr lang="en-US">
                <a:solidFill>
                  <a:srgbClr val="800080"/>
                </a:solidFill>
              </a:rPr>
              <a:t>Sora's in-app dictionary helps students with instant access to definitions and more.</a:t>
            </a:r>
            <a:endParaRPr lang="en-US"/>
          </a:p>
          <a:p>
            <a:pPr lvl="1">
              <a:buFont typeface="Arial" panose="020B0604020202020204" pitchFamily="34" charset="0"/>
              <a:buChar char="•"/>
            </a:pPr>
            <a:r>
              <a:rPr lang="en-US">
                <a:solidFill>
                  <a:srgbClr val="800080"/>
                </a:solidFill>
              </a:rPr>
              <a:t>Plus, Sora retains a list of defined words for ongoing language growth.</a:t>
            </a:r>
            <a:endParaRPr lang="en-US"/>
          </a:p>
          <a:p>
            <a:pPr lvl="1">
              <a:buFont typeface="Arial" panose="020B0604020202020204" pitchFamily="34" charset="0"/>
              <a:buChar char="•"/>
            </a:pPr>
            <a:r>
              <a:rPr lang="en-US">
                <a:solidFill>
                  <a:srgbClr val="800080"/>
                </a:solidFill>
              </a:rPr>
              <a:t>Immediate access to definitions means sustained reading. According to research, uninterrupted reading flows improve comprehension and retention.</a:t>
            </a:r>
            <a:endParaRPr lang="en-US"/>
          </a:p>
          <a:p>
            <a:pPr>
              <a:buFont typeface="Arial" panose="020B0604020202020204" pitchFamily="34" charset="0"/>
              <a:buChar char="•"/>
            </a:pPr>
            <a:r>
              <a:rPr lang="en-US">
                <a:solidFill>
                  <a:srgbClr val="800080"/>
                </a:solidFill>
              </a:rPr>
              <a:t>Pronunciation and translation tools</a:t>
            </a:r>
            <a:endParaRPr lang="en-US"/>
          </a:p>
          <a:p>
            <a:pPr lvl="1">
              <a:buFont typeface="Arial" panose="020B0604020202020204" pitchFamily="34" charset="0"/>
              <a:buChar char="•"/>
            </a:pPr>
            <a:r>
              <a:rPr lang="en-US">
                <a:solidFill>
                  <a:srgbClr val="800080"/>
                </a:solidFill>
              </a:rPr>
              <a:t>Sora's auditory pronunciations can help students improve phonological awareness and reinforce accurate articulation</a:t>
            </a:r>
            <a:endParaRPr lang="en-US"/>
          </a:p>
          <a:p>
            <a:pPr lvl="1">
              <a:buFont typeface="Arial" panose="020B0604020202020204" pitchFamily="34" charset="0"/>
              <a:buChar char="•"/>
            </a:pPr>
            <a:r>
              <a:rPr lang="en-US">
                <a:solidFill>
                  <a:srgbClr val="800080"/>
                </a:solidFill>
              </a:rPr>
              <a:t>Translation tools provide comprehensible input, which helps students connect new words to their first language.</a:t>
            </a:r>
            <a:endParaRPr lang="en-US"/>
          </a:p>
          <a:p>
            <a:pPr lvl="1">
              <a:buFont typeface="Arial" panose="020B0604020202020204" pitchFamily="34" charset="0"/>
              <a:buChar char="•"/>
            </a:pPr>
            <a:r>
              <a:rPr lang="en-US">
                <a:solidFill>
                  <a:srgbClr val="800080"/>
                </a:solidFill>
              </a:rPr>
              <a:t>Hearing words in both languages reinforces dual coding theory.</a:t>
            </a:r>
            <a:endParaRPr lang="en-US"/>
          </a:p>
          <a:p>
            <a:pPr>
              <a:buFont typeface="Arial" panose="020B0604020202020204" pitchFamily="34" charset="0"/>
              <a:buChar char="•"/>
            </a:pPr>
            <a:r>
              <a:rPr lang="en-US">
                <a:solidFill>
                  <a:srgbClr val="800080"/>
                </a:solidFill>
              </a:rPr>
              <a:t>Active listening and fluency building with audio formats </a:t>
            </a:r>
            <a:endParaRPr lang="en-US"/>
          </a:p>
          <a:p>
            <a:pPr lvl="1">
              <a:buFont typeface="Arial" panose="020B0604020202020204" pitchFamily="34" charset="0"/>
              <a:buChar char="•"/>
            </a:pPr>
            <a:r>
              <a:rPr lang="en-US">
                <a:solidFill>
                  <a:srgbClr val="800080"/>
                </a:solidFill>
              </a:rPr>
              <a:t>Boost oral language development by modeling fluent reading and authentic intonation. </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879383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EBACA-02BC-29E0-2DFB-C3EA91A17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928D74-15A8-E6D2-6356-40AB97BAA627}"/>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52CD24E3-DCB4-720E-3921-357501FFFF43}"/>
              </a:ext>
            </a:extLst>
          </p:cNvPr>
          <p:cNvSpPr>
            <a:spLocks noGrp="1"/>
          </p:cNvSpPr>
          <p:nvPr>
            <p:ph type="body" idx="1"/>
          </p:nvPr>
        </p:nvSpPr>
        <p:spPr/>
        <p:txBody>
          <a:bodyPr/>
          <a:lstStyle/>
          <a:p>
            <a:pPr>
              <a:buFont typeface="Arial" panose="020B0604020202020204" pitchFamily="34" charset="0"/>
              <a:buChar char="•"/>
            </a:pPr>
            <a:r>
              <a:rPr lang="en-US">
                <a:solidFill>
                  <a:srgbClr val="800080"/>
                </a:solidFill>
              </a:rPr>
              <a:t>Authentic texts in heritage languages</a:t>
            </a:r>
            <a:endParaRPr lang="en-US"/>
          </a:p>
          <a:p>
            <a:pPr lvl="1">
              <a:buFont typeface="Arial" panose="020B0604020202020204" pitchFamily="34" charset="0"/>
              <a:buChar char="•"/>
            </a:pPr>
            <a:r>
              <a:rPr lang="en-US">
                <a:solidFill>
                  <a:srgbClr val="800080"/>
                </a:solidFill>
              </a:rPr>
              <a:t>Access to authentic texts supports biliteracy development, which can strengthen flexible thinking and academic achievement.</a:t>
            </a:r>
            <a:endParaRPr lang="en-US"/>
          </a:p>
          <a:p>
            <a:pPr lvl="1">
              <a:buFont typeface="Arial" panose="020B0604020202020204" pitchFamily="34" charset="0"/>
              <a:buChar char="•"/>
            </a:pPr>
            <a:r>
              <a:rPr lang="en-US">
                <a:solidFill>
                  <a:srgbClr val="800080"/>
                </a:solidFill>
              </a:rPr>
              <a:t>Authentic texts also validate students' backgrounds and personal experiences, affirming their identities.</a:t>
            </a:r>
            <a:endParaRPr lang="en-US"/>
          </a:p>
          <a:p>
            <a:pPr>
              <a:buFont typeface="Arial" panose="020B0604020202020204" pitchFamily="34" charset="0"/>
              <a:buChar char="•"/>
            </a:pPr>
            <a:r>
              <a:rPr lang="en-US">
                <a:solidFill>
                  <a:srgbClr val="800080"/>
                </a:solidFill>
              </a:rPr>
              <a:t>Popular translations of peer-favorite titles.</a:t>
            </a:r>
            <a:endParaRPr lang="en-US"/>
          </a:p>
          <a:p>
            <a:pPr lvl="1">
              <a:buFont typeface="Arial" panose="020B0604020202020204" pitchFamily="34" charset="0"/>
              <a:buChar char="•"/>
            </a:pPr>
            <a:r>
              <a:rPr lang="en-US">
                <a:solidFill>
                  <a:srgbClr val="800080"/>
                </a:solidFill>
              </a:rPr>
              <a:t>Translations of popular content can reduce feelings of isolation, creating more social connection opportunities for MLLs.</a:t>
            </a:r>
            <a:endParaRPr lang="en-US"/>
          </a:p>
          <a:p>
            <a:pPr>
              <a:buFont typeface="Arial" panose="020B0604020202020204" pitchFamily="34" charset="0"/>
              <a:buChar char="•"/>
            </a:pPr>
            <a:r>
              <a:rPr lang="en-US">
                <a:solidFill>
                  <a:srgbClr val="800080"/>
                </a:solidFill>
              </a:rPr>
              <a:t>Books at varied reading levels to meet learners where they are.</a:t>
            </a:r>
            <a:endParaRPr lang="en-US"/>
          </a:p>
          <a:p>
            <a:pPr lvl="1">
              <a:buFont typeface="Arial" panose="020B0604020202020204" pitchFamily="34" charset="0"/>
              <a:buChar char="•"/>
            </a:pPr>
            <a:r>
              <a:rPr lang="en-US">
                <a:solidFill>
                  <a:srgbClr val="800080"/>
                </a:solidFill>
              </a:rPr>
              <a:t>You can build a collection that reflects your school community with culturally relevant titles in multiple languages. This supports biliteracy, and more importantly, student agency. A wide selection of materials encourages student choice, fostering a key factor in language acquisition: intrinsic motivation. </a:t>
            </a:r>
            <a:endParaRPr lang="en-US"/>
          </a:p>
          <a:p>
            <a:pPr lvl="1">
              <a:buFont typeface="Arial" panose="020B0604020202020204" pitchFamily="34" charset="0"/>
              <a:buChar char="•"/>
            </a:pPr>
            <a:r>
              <a:rPr lang="en-US">
                <a:solidFill>
                  <a:srgbClr val="800080"/>
                </a:solidFill>
              </a:rPr>
              <a:t>Differentiated texts allow learners to progress from simpler to more complex language structures, helping educators appropriately scaffold for language acquisition–all in the same app other readers are using.</a:t>
            </a:r>
            <a:endParaRPr lang="en-US"/>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97629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62546-E7FD-10B9-C5A9-D7FBEF522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E6798-656A-09A3-755D-E4E5F3AD4373}"/>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7B8D327C-56C6-BFC3-5992-9690024957EE}"/>
              </a:ext>
            </a:extLst>
          </p:cNvPr>
          <p:cNvSpPr>
            <a:spLocks noGrp="1"/>
          </p:cNvSpPr>
          <p:nvPr>
            <p:ph type="body" idx="1"/>
          </p:nvPr>
        </p:nvSpPr>
        <p:spPr/>
        <p:txBody>
          <a:bodyPr/>
          <a:lstStyle/>
          <a:p>
            <a:pPr marL="285750" indent="-285750">
              <a:buFont typeface="Arial" panose="020B0604020202020204" pitchFamily="34" charset="0"/>
              <a:buChar char="•"/>
            </a:pPr>
            <a:r>
              <a:rPr lang="en-US" sz="1300" dirty="0">
                <a:ea typeface="+mj-ea"/>
                <a:cs typeface="Calibri" panose="020F0502020204030204" pitchFamily="34" charset="0"/>
                <a:sym typeface="Helvetica Neue"/>
              </a:rPr>
              <a:t>What if you could provide equitable access resources</a:t>
            </a:r>
          </a:p>
          <a:p>
            <a:pPr marL="285750" indent="-285750">
              <a:buFont typeface="Arial" panose="020B0604020202020204" pitchFamily="34" charset="0"/>
              <a:buChar char="•"/>
            </a:pPr>
            <a:r>
              <a:rPr lang="en-US" sz="1300" dirty="0">
                <a:ea typeface="+mj-ea"/>
                <a:cs typeface="Calibri" panose="020F0502020204030204" pitchFamily="34" charset="0"/>
                <a:sym typeface="Helvetica Neue"/>
              </a:rPr>
              <a:t>What if you could provide one platform for your learning community</a:t>
            </a:r>
          </a:p>
          <a:p>
            <a:pPr marL="285750" indent="-285750">
              <a:buFont typeface="Arial" panose="020B0604020202020204" pitchFamily="34" charset="0"/>
              <a:buChar char="•"/>
            </a:pPr>
            <a:r>
              <a:rPr lang="en-US" sz="1300" dirty="0">
                <a:ea typeface="+mj-ea"/>
                <a:cs typeface="Calibri" panose="020F0502020204030204" pitchFamily="34" charset="0"/>
                <a:sym typeface="Helvetica Neue"/>
              </a:rPr>
              <a:t>What if you could support all readers where they are</a:t>
            </a:r>
          </a:p>
        </p:txBody>
      </p:sp>
    </p:spTree>
    <p:extLst>
      <p:ext uri="{BB962C8B-B14F-4D97-AF65-F5344CB8AC3E}">
        <p14:creationId xmlns:p14="http://schemas.microsoft.com/office/powerpoint/2010/main" val="75668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30200" indent="-171450">
              <a:buFont typeface="Arial" panose="020B0604020202020204" pitchFamily="34" charset="0"/>
              <a:buChar char="•"/>
            </a:pPr>
            <a:r>
              <a:rPr lang="en-US" b="0"/>
              <a:t>Sora is available when library or school building is closed</a:t>
            </a:r>
          </a:p>
          <a:p>
            <a:pPr marL="330200" indent="-171450">
              <a:buFont typeface="Arial" panose="020B0604020202020204" pitchFamily="34" charset="0"/>
              <a:buChar char="•"/>
            </a:pPr>
            <a:r>
              <a:rPr lang="en-US" b="0"/>
              <a:t>Everything lives in one place - no need to gather outside resources</a:t>
            </a:r>
          </a:p>
          <a:p>
            <a:pPr marL="330200" indent="-171450">
              <a:buFont typeface="Arial" panose="020B0604020202020204" pitchFamily="34" charset="0"/>
              <a:buChar char="•"/>
            </a:pPr>
            <a:r>
              <a:rPr lang="en-US" b="0"/>
              <a:t>Students see themselves reflected in collections</a:t>
            </a:r>
          </a:p>
          <a:p>
            <a:pPr marL="330200" indent="-171450">
              <a:buFont typeface="Arial" panose="020B0604020202020204" pitchFamily="34" charset="0"/>
              <a:buChar char="•"/>
            </a:pPr>
            <a:r>
              <a:rPr lang="en-US" b="0"/>
              <a:t>Every school has the same base collection and by sharing you can have more copies of the high demand titles and less of the ones that circulate less.  This ensures that everyone finds what they want to read and don't have to wait very long for the high demand titles.</a:t>
            </a:r>
          </a:p>
          <a:p>
            <a:pPr marL="330200" indent="-171450">
              <a:buFont typeface="Arial" panose="020B0604020202020204" pitchFamily="34" charset="0"/>
              <a:buChar char="•"/>
            </a:pPr>
            <a:r>
              <a:rPr lang="en-US" b="0"/>
              <a:t>Low income homes don't have access to many books - this helps drive equity and level the playing field a bit more</a:t>
            </a:r>
          </a:p>
        </p:txBody>
      </p:sp>
    </p:spTree>
    <p:extLst>
      <p:ext uri="{BB962C8B-B14F-4D97-AF65-F5344CB8AC3E}">
        <p14:creationId xmlns:p14="http://schemas.microsoft.com/office/powerpoint/2010/main" val="31580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Single platform that supports all readers</a:t>
            </a:r>
          </a:p>
          <a:p>
            <a:pPr marL="171450" indent="-171450">
              <a:buFont typeface="Arial" panose="020B0604020202020204" pitchFamily="34" charset="0"/>
              <a:buChar char="•"/>
            </a:pPr>
            <a:r>
              <a:rPr lang="en-US"/>
              <a:t>Font changes can impact student's willingness to read a book - ever pick up a book and put it down</a:t>
            </a:r>
          </a:p>
        </p:txBody>
      </p:sp>
    </p:spTree>
    <p:extLst>
      <p:ext uri="{BB962C8B-B14F-4D97-AF65-F5344CB8AC3E}">
        <p14:creationId xmlns:p14="http://schemas.microsoft.com/office/powerpoint/2010/main" val="254109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071A1-C014-250C-6913-3F4ED850B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425ACF-05D5-3385-E186-F55DBA4D13F5}"/>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6887FD9D-5BBA-ADCA-DF01-A639C49EDDE3}"/>
              </a:ext>
            </a:extLst>
          </p:cNvPr>
          <p:cNvSpPr>
            <a:spLocks noGrp="1"/>
          </p:cNvSpPr>
          <p:nvPr>
            <p:ph type="body" idx="1"/>
          </p:nvPr>
        </p:nvSpPr>
        <p:spPr/>
        <p:txBody>
          <a:bodyPr/>
          <a:lstStyle/>
          <a:p>
            <a:pPr marL="171450" indent="-171450">
              <a:buFont typeface="Arial" panose="020B0604020202020204" pitchFamily="34" charset="0"/>
              <a:buChar char="•"/>
            </a:pPr>
            <a:r>
              <a:rPr lang="en-US"/>
              <a:t>Self-paced learning/independent exploration </a:t>
            </a:r>
          </a:p>
          <a:p>
            <a:pPr marL="171450" indent="-171450">
              <a:buFont typeface="Arial" panose="020B0604020202020204" pitchFamily="34" charset="0"/>
              <a:buChar char="•"/>
            </a:pPr>
            <a:r>
              <a:rPr lang="en-US"/>
              <a:t>Higher-order thinking</a:t>
            </a:r>
          </a:p>
          <a:p>
            <a:pPr marL="171450" indent="-171450">
              <a:buFont typeface="Arial" panose="020B0604020202020204" pitchFamily="34" charset="0"/>
              <a:buChar char="•"/>
            </a:pPr>
            <a:r>
              <a:rPr lang="en-US"/>
              <a:t>Advanced vocab and comprehension</a:t>
            </a:r>
          </a:p>
          <a:p>
            <a:pPr marL="171450" indent="-171450">
              <a:buFont typeface="Arial" panose="020B0604020202020204" pitchFamily="34" charset="0"/>
              <a:buChar char="•"/>
            </a:pPr>
            <a:r>
              <a:rPr lang="en-US"/>
              <a:t>Visual/auditory integration</a:t>
            </a:r>
          </a:p>
          <a:p>
            <a:pPr marL="171450" indent="-171450">
              <a:buFont typeface="Arial" panose="020B0604020202020204" pitchFamily="34" charset="0"/>
              <a:buChar char="•"/>
            </a:pPr>
            <a:r>
              <a:rPr lang="en-US"/>
              <a:t>Access to diverse content/Interactive learning</a:t>
            </a:r>
          </a:p>
        </p:txBody>
      </p:sp>
    </p:spTree>
    <p:extLst>
      <p:ext uri="{BB962C8B-B14F-4D97-AF65-F5344CB8AC3E}">
        <p14:creationId xmlns:p14="http://schemas.microsoft.com/office/powerpoint/2010/main" val="4285301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242C8-02E5-37C4-1A78-74ECDB660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26E0C-465F-0150-503E-1B0673008A7C}"/>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815B0718-64D0-0225-B499-144229326E64}"/>
              </a:ext>
            </a:extLst>
          </p:cNvPr>
          <p:cNvSpPr>
            <a:spLocks noGrp="1"/>
          </p:cNvSpPr>
          <p:nvPr>
            <p:ph type="body" idx="1"/>
          </p:nvPr>
        </p:nvSpPr>
        <p:spPr/>
        <p:txBody>
          <a:bodyPr/>
          <a:lstStyle/>
          <a:p>
            <a:pPr marL="171450" indent="-171450">
              <a:buFont typeface="Arial" panose="020B0604020202020204" pitchFamily="34" charset="0"/>
              <a:buChar char="•"/>
            </a:pPr>
            <a:r>
              <a:rPr lang="en-US"/>
              <a:t>Define, pronounce, translate and read to me</a:t>
            </a:r>
          </a:p>
          <a:p>
            <a:pPr marL="171450" indent="-171450">
              <a:buFont typeface="Arial" panose="020B0604020202020204" pitchFamily="34" charset="0"/>
              <a:buChar char="•"/>
            </a:pPr>
            <a:r>
              <a:rPr lang="en-US"/>
              <a:t>Building vocabulary is a huge part of academic success and having the tools to custom support for learning new vocab is built in to Sora</a:t>
            </a:r>
          </a:p>
          <a:p>
            <a:pPr marL="171450" indent="-171450">
              <a:buFont typeface="Arial" panose="020B0604020202020204" pitchFamily="34" charset="0"/>
              <a:buChar char="•"/>
            </a:pPr>
            <a:r>
              <a:rPr lang="en-US"/>
              <a:t>Not all kids qualify for specialized services yet they would benefit from having access to all of the custom tools in Sora.  Font changes, audiobooks etc. </a:t>
            </a:r>
          </a:p>
          <a:p>
            <a:pPr marL="171450" indent="-171450">
              <a:buFont typeface="Arial" panose="020B0604020202020204" pitchFamily="34" charset="0"/>
              <a:buChar char="•"/>
            </a:pPr>
            <a:r>
              <a:rPr lang="en-US"/>
              <a:t>The more access to books students have the more likely they are to read which impacts overall academic success.</a:t>
            </a:r>
          </a:p>
          <a:p>
            <a:pPr marL="171450" indent="-171450">
              <a:buFont typeface="Arial" panose="020B0604020202020204" pitchFamily="34" charset="0"/>
              <a:buChar char="•"/>
            </a:pPr>
            <a:r>
              <a:rPr lang="en-US"/>
              <a:t>How often do you open a book and put up because the font is to small or isn't easy to read?  </a:t>
            </a:r>
          </a:p>
          <a:p>
            <a:pPr marL="171450" indent="-171450">
              <a:buFont typeface="Arial" panose="020B0604020202020204" pitchFamily="34" charset="0"/>
              <a:buChar char="•"/>
            </a:pPr>
            <a:r>
              <a:rPr lang="en-US"/>
              <a:t>How often to have to read the same passage twice - would it help to have it read to you? </a:t>
            </a:r>
          </a:p>
        </p:txBody>
      </p:sp>
    </p:spTree>
    <p:extLst>
      <p:ext uri="{BB962C8B-B14F-4D97-AF65-F5344CB8AC3E}">
        <p14:creationId xmlns:p14="http://schemas.microsoft.com/office/powerpoint/2010/main" val="1427126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2CEC4-3243-7CCB-EBB4-0828765EA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169CC-6F90-A21D-6A4C-59A1C3508084}"/>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7E9335D1-6CA5-D370-24BC-B7AAE5375270}"/>
              </a:ext>
            </a:extLst>
          </p:cNvPr>
          <p:cNvSpPr>
            <a:spLocks noGrp="1"/>
          </p:cNvSpPr>
          <p:nvPr>
            <p:ph type="body" idx="1"/>
          </p:nvPr>
        </p:nvSpPr>
        <p:spPr/>
        <p:txBody>
          <a:bodyPr/>
          <a:lstStyle/>
          <a:p>
            <a:pPr marL="171450" indent="-171450">
              <a:buFont typeface="Arial" panose="020B0604020202020204" pitchFamily="34" charset="0"/>
              <a:buChar char="•"/>
            </a:pPr>
            <a:r>
              <a:rPr lang="en-US"/>
              <a:t>Stops othering students - if they need a large print book, audio book, graphic novel, dyslexic font it is all in one place</a:t>
            </a:r>
          </a:p>
          <a:p>
            <a:pPr marL="171450" indent="-171450">
              <a:buFont typeface="Arial" panose="020B0604020202020204" pitchFamily="34" charset="0"/>
              <a:buChar char="•"/>
            </a:pPr>
            <a:r>
              <a:rPr lang="en-US"/>
              <a:t>Audiobooks keep students reading and engaged with grade level content even when they struggle to read it in print form.  </a:t>
            </a:r>
          </a:p>
          <a:p>
            <a:pPr marL="171450" indent="-171450">
              <a:buFont typeface="Arial" panose="020B0604020202020204" pitchFamily="34" charset="0"/>
              <a:buChar char="•"/>
            </a:pPr>
            <a:r>
              <a:rPr lang="en-US"/>
              <a:t>Quick support when students reach a challenging passage.</a:t>
            </a:r>
          </a:p>
        </p:txBody>
      </p:sp>
    </p:spTree>
    <p:extLst>
      <p:ext uri="{BB962C8B-B14F-4D97-AF65-F5344CB8AC3E}">
        <p14:creationId xmlns:p14="http://schemas.microsoft.com/office/powerpoint/2010/main" val="1715134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9A89-C5D6-8FC1-8243-849E093D9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3BF80-AD7A-070B-0AE3-7ADC2C7C3E20}"/>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3865CCC5-C588-78B6-972D-EFD22A78C21F}"/>
              </a:ext>
            </a:extLst>
          </p:cNvPr>
          <p:cNvSpPr>
            <a:spLocks noGrp="1"/>
          </p:cNvSpPr>
          <p:nvPr>
            <p:ph type="body" idx="1"/>
          </p:nvPr>
        </p:nvSpPr>
        <p:spPr/>
        <p:txBody>
          <a:bodyPr/>
          <a:lstStyle/>
          <a:p>
            <a:pPr marL="171450" indent="-171450">
              <a:buFont typeface="Arial" panose="020B0604020202020204" pitchFamily="34" charset="0"/>
              <a:buChar char="•"/>
            </a:pPr>
            <a:r>
              <a:rPr lang="en-US"/>
              <a:t>Encourage self-directed learning</a:t>
            </a:r>
          </a:p>
          <a:p>
            <a:pPr marL="171450" indent="-171450">
              <a:buFont typeface="Arial" panose="020B0604020202020204" pitchFamily="34" charset="0"/>
              <a:buChar char="•"/>
            </a:pPr>
            <a:r>
              <a:rPr lang="en-US"/>
              <a:t>Offer advanced tools (annotations, etc.) for advanced thinkers</a:t>
            </a:r>
          </a:p>
          <a:p>
            <a:pPr marL="171450" indent="-171450">
              <a:buFont typeface="Arial" panose="020B0604020202020204" pitchFamily="34" charset="0"/>
              <a:buChar char="•"/>
            </a:pPr>
            <a:r>
              <a:rPr lang="en-US"/>
              <a:t>Offer privacy from the stigma for reading/learning in advance of their peers</a:t>
            </a:r>
          </a:p>
          <a:p>
            <a:pPr marL="171450" indent="-171450">
              <a:buFont typeface="Arial" panose="020B0604020202020204" pitchFamily="34" charset="0"/>
              <a:buChar char="•"/>
            </a:pPr>
            <a:r>
              <a:rPr lang="en-US"/>
              <a:t>Offer multilingual, higher-level, or research-based texts in the same app</a:t>
            </a:r>
          </a:p>
        </p:txBody>
      </p:sp>
    </p:spTree>
    <p:extLst>
      <p:ext uri="{BB962C8B-B14F-4D97-AF65-F5344CB8AC3E}">
        <p14:creationId xmlns:p14="http://schemas.microsoft.com/office/powerpoint/2010/main" val="1435297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BEB21-9F29-AFC0-7F78-674161290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402B9-13DF-8699-2293-9E3815AB34C5}"/>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0108C3F8-BCEB-4669-EB1E-FA67554DF666}"/>
              </a:ext>
            </a:extLst>
          </p:cNvPr>
          <p:cNvSpPr>
            <a:spLocks noGrp="1"/>
          </p:cNvSpPr>
          <p:nvPr>
            <p:ph type="body" idx="1"/>
          </p:nvPr>
        </p:nvSpPr>
        <p:spPr/>
        <p:txBody>
          <a:bodyPr/>
          <a:lstStyle/>
          <a:p>
            <a:pPr marL="171450" indent="-171450">
              <a:buFont typeface="Arial" panose="020B0604020202020204" pitchFamily="34" charset="0"/>
              <a:buChar char="•"/>
            </a:pPr>
            <a:r>
              <a:rPr lang="en-US"/>
              <a:t>Helps include families that don't speak English in the education process.  They can help students navigate the platform and even read books in their native language.  </a:t>
            </a:r>
          </a:p>
          <a:p>
            <a:pPr marL="171450" indent="-171450">
              <a:buFont typeface="Arial" panose="020B0604020202020204" pitchFamily="34" charset="0"/>
              <a:buChar char="•"/>
            </a:pPr>
            <a:r>
              <a:rPr lang="en-US"/>
              <a:t>Speeds up language acquisition by listening</a:t>
            </a:r>
          </a:p>
          <a:p>
            <a:pPr marL="171450" indent="-171450">
              <a:buFont typeface="Arial" panose="020B0604020202020204" pitchFamily="34" charset="0"/>
              <a:buChar char="•"/>
            </a:pPr>
            <a:r>
              <a:rPr lang="en-US"/>
              <a:t>Controlling the speed of playback ensures that students have time to process the spoken word</a:t>
            </a:r>
          </a:p>
          <a:p>
            <a:pPr marL="171450" indent="-171450">
              <a:buFont typeface="Arial" panose="020B0604020202020204" pitchFamily="34" charset="0"/>
              <a:buChar char="•"/>
            </a:pPr>
            <a:r>
              <a:rPr lang="en-US"/>
              <a:t>Audiobooks help students read grade level content that would been difficult for them to read in print/</a:t>
            </a:r>
            <a:r>
              <a:rPr lang="en-US" err="1"/>
              <a:t>ebook</a:t>
            </a:r>
            <a:r>
              <a:rPr lang="en-US"/>
              <a:t> formats</a:t>
            </a:r>
          </a:p>
        </p:txBody>
      </p:sp>
    </p:spTree>
    <p:extLst>
      <p:ext uri="{BB962C8B-B14F-4D97-AF65-F5344CB8AC3E}">
        <p14:creationId xmlns:p14="http://schemas.microsoft.com/office/powerpoint/2010/main" val="2587348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98E80-283F-DDF7-EEFE-3C438BBC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30DD0-DA8C-2809-5D02-987410BD4AD2}"/>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96F9B0CB-3C1C-29E3-B462-1E44439B97E8}"/>
              </a:ext>
            </a:extLst>
          </p:cNvPr>
          <p:cNvSpPr>
            <a:spLocks noGrp="1"/>
          </p:cNvSpPr>
          <p:nvPr>
            <p:ph type="body" idx="1"/>
          </p:nvPr>
        </p:nvSpPr>
        <p:spPr/>
        <p:txBody>
          <a:bodyPr/>
          <a:lstStyle/>
          <a:p>
            <a:endParaRPr lang="en-US" sz="1300">
              <a:ea typeface="+mj-ea"/>
              <a:cs typeface="Calibri" panose="020F0502020204030204" pitchFamily="34" charset="0"/>
              <a:sym typeface="Helvetica Neue"/>
            </a:endParaRPr>
          </a:p>
          <a:p>
            <a:r>
              <a:rPr lang="en-US" sz="1300">
                <a:ea typeface="+mj-ea"/>
                <a:cs typeface="Calibri" panose="020F0502020204030204" pitchFamily="34" charset="0"/>
                <a:sym typeface="Helvetica Neue"/>
              </a:rPr>
              <a:t>Insert next action step – the ask…</a:t>
            </a:r>
          </a:p>
          <a:p>
            <a:r>
              <a:rPr lang="en-US">
                <a:solidFill>
                  <a:srgbClr val="172B4D"/>
                </a:solidFill>
                <a:ea typeface="+mj-ea"/>
              </a:rPr>
              <a:t>Ask for the next step/meeting.</a:t>
            </a:r>
            <a:endParaRPr lang="en-US">
              <a:ea typeface="+mj-ea"/>
            </a:endParaRPr>
          </a:p>
        </p:txBody>
      </p:sp>
    </p:spTree>
    <p:extLst>
      <p:ext uri="{BB962C8B-B14F-4D97-AF65-F5344CB8AC3E}">
        <p14:creationId xmlns:p14="http://schemas.microsoft.com/office/powerpoint/2010/main" val="477528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792" indent="0" algn="ctr">
              <a:buNone/>
              <a:defRPr>
                <a:solidFill>
                  <a:schemeClr val="tx1">
                    <a:tint val="75000"/>
                  </a:schemeClr>
                </a:solidFill>
              </a:defRPr>
            </a:lvl2pPr>
            <a:lvl3pPr marL="609585" indent="0" algn="ctr">
              <a:buNone/>
              <a:defRPr>
                <a:solidFill>
                  <a:schemeClr val="tx1">
                    <a:tint val="75000"/>
                  </a:schemeClr>
                </a:solidFill>
              </a:defRPr>
            </a:lvl3pPr>
            <a:lvl4pPr marL="914377" indent="0" algn="ctr">
              <a:buNone/>
              <a:defRPr>
                <a:solidFill>
                  <a:schemeClr val="tx1">
                    <a:tint val="75000"/>
                  </a:schemeClr>
                </a:solidFill>
              </a:defRPr>
            </a:lvl4pPr>
            <a:lvl5pPr marL="1219170" indent="0" algn="ctr">
              <a:buNone/>
              <a:defRPr>
                <a:solidFill>
                  <a:schemeClr val="tx1">
                    <a:tint val="75000"/>
                  </a:schemeClr>
                </a:solidFill>
              </a:defRPr>
            </a:lvl5pPr>
            <a:lvl6pPr marL="1523962" indent="0" algn="ctr">
              <a:buNone/>
              <a:defRPr>
                <a:solidFill>
                  <a:schemeClr val="tx1">
                    <a:tint val="75000"/>
                  </a:schemeClr>
                </a:solidFill>
              </a:defRPr>
            </a:lvl6pPr>
            <a:lvl7pPr marL="1828754" indent="0" algn="ctr">
              <a:buNone/>
              <a:defRPr>
                <a:solidFill>
                  <a:schemeClr val="tx1">
                    <a:tint val="75000"/>
                  </a:schemeClr>
                </a:solidFill>
              </a:defRPr>
            </a:lvl7pPr>
            <a:lvl8pPr marL="2133547" indent="0" algn="ctr">
              <a:buNone/>
              <a:defRPr>
                <a:solidFill>
                  <a:schemeClr val="tx1">
                    <a:tint val="75000"/>
                  </a:schemeClr>
                </a:solidFill>
              </a:defRPr>
            </a:lvl8pPr>
            <a:lvl9pPr marL="243833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testing 123</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068168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testing 123</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518889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3"/>
            <a:ext cx="5181600" cy="908051"/>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3" y="1937810"/>
            <a:ext cx="5181600" cy="1000125"/>
          </a:xfrm>
        </p:spPr>
        <p:txBody>
          <a:bodyPr anchor="b"/>
          <a:lstStyle>
            <a:lvl1pPr marL="0" indent="0">
              <a:buNone/>
              <a:defRPr sz="1333">
                <a:solidFill>
                  <a:schemeClr val="tx1">
                    <a:tint val="75000"/>
                  </a:schemeClr>
                </a:solidFill>
              </a:defRPr>
            </a:lvl1pPr>
            <a:lvl2pPr marL="304792" indent="0">
              <a:buNone/>
              <a:defRPr sz="1200">
                <a:solidFill>
                  <a:schemeClr val="tx1">
                    <a:tint val="75000"/>
                  </a:schemeClr>
                </a:solidFill>
              </a:defRPr>
            </a:lvl2pPr>
            <a:lvl3pPr marL="609585" indent="0">
              <a:buNone/>
              <a:defRPr sz="1067">
                <a:solidFill>
                  <a:schemeClr val="tx1">
                    <a:tint val="75000"/>
                  </a:schemeClr>
                </a:solidFill>
              </a:defRPr>
            </a:lvl3pPr>
            <a:lvl4pPr marL="914377" indent="0">
              <a:buNone/>
              <a:defRPr sz="933">
                <a:solidFill>
                  <a:schemeClr val="tx1">
                    <a:tint val="75000"/>
                  </a:schemeClr>
                </a:solidFill>
              </a:defRPr>
            </a:lvl4pPr>
            <a:lvl5pPr marL="1219170" indent="0">
              <a:buNone/>
              <a:defRPr sz="933">
                <a:solidFill>
                  <a:schemeClr val="tx1">
                    <a:tint val="75000"/>
                  </a:schemeClr>
                </a:solidFill>
              </a:defRPr>
            </a:lvl5pPr>
            <a:lvl6pPr marL="1523962" indent="0">
              <a:buNone/>
              <a:defRPr sz="933">
                <a:solidFill>
                  <a:schemeClr val="tx1">
                    <a:tint val="75000"/>
                  </a:schemeClr>
                </a:solidFill>
              </a:defRPr>
            </a:lvl6pPr>
            <a:lvl7pPr marL="1828754" indent="0">
              <a:buNone/>
              <a:defRPr sz="933">
                <a:solidFill>
                  <a:schemeClr val="tx1">
                    <a:tint val="75000"/>
                  </a:schemeClr>
                </a:solidFill>
              </a:defRPr>
            </a:lvl7pPr>
            <a:lvl8pPr marL="2133547" indent="0">
              <a:buNone/>
              <a:defRPr sz="933">
                <a:solidFill>
                  <a:schemeClr val="tx1">
                    <a:tint val="75000"/>
                  </a:schemeClr>
                </a:solidFill>
              </a:defRPr>
            </a:lvl8pPr>
            <a:lvl9pPr marL="2438339"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testing 123</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727694"/>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testing 123</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461235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792" indent="0">
              <a:buNone/>
              <a:defRPr sz="1333" b="1"/>
            </a:lvl2pPr>
            <a:lvl3pPr marL="609585" indent="0">
              <a:buNone/>
              <a:defRPr sz="1200" b="1"/>
            </a:lvl3pPr>
            <a:lvl4pPr marL="914377" indent="0">
              <a:buNone/>
              <a:defRPr sz="1067" b="1"/>
            </a:lvl4pPr>
            <a:lvl5pPr marL="1219170" indent="0">
              <a:buNone/>
              <a:defRPr sz="1067" b="1"/>
            </a:lvl5pPr>
            <a:lvl6pPr marL="1523962" indent="0">
              <a:buNone/>
              <a:defRPr sz="1067" b="1"/>
            </a:lvl6pPr>
            <a:lvl7pPr marL="1828754" indent="0">
              <a:buNone/>
              <a:defRPr sz="1067" b="1"/>
            </a:lvl7pPr>
            <a:lvl8pPr marL="2133547" indent="0">
              <a:buNone/>
              <a:defRPr sz="1067" b="1"/>
            </a:lvl8pPr>
            <a:lvl9pPr marL="2438339"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792" indent="0">
              <a:buNone/>
              <a:defRPr sz="1333" b="1"/>
            </a:lvl2pPr>
            <a:lvl3pPr marL="609585" indent="0">
              <a:buNone/>
              <a:defRPr sz="1200" b="1"/>
            </a:lvl3pPr>
            <a:lvl4pPr marL="914377" indent="0">
              <a:buNone/>
              <a:defRPr sz="1067" b="1"/>
            </a:lvl4pPr>
            <a:lvl5pPr marL="1219170" indent="0">
              <a:buNone/>
              <a:defRPr sz="1067" b="1"/>
            </a:lvl5pPr>
            <a:lvl6pPr marL="1523962" indent="0">
              <a:buNone/>
              <a:defRPr sz="1067" b="1"/>
            </a:lvl6pPr>
            <a:lvl7pPr marL="1828754" indent="0">
              <a:buNone/>
              <a:defRPr sz="1067" b="1"/>
            </a:lvl7pPr>
            <a:lvl8pPr marL="2133547" indent="0">
              <a:buNone/>
              <a:defRPr sz="1067" b="1"/>
            </a:lvl8pPr>
            <a:lvl9pPr marL="2438339"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testing 123</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640108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testing 123</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161840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testing 123</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217774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82034"/>
            <a:ext cx="2005543"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8" y="182034"/>
            <a:ext cx="3407833" cy="3902076"/>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956733"/>
            <a:ext cx="2005543" cy="3127376"/>
          </a:xfrm>
        </p:spPr>
        <p:txBody>
          <a:bodyPr/>
          <a:lstStyle>
            <a:lvl1pPr marL="0" indent="0">
              <a:buNone/>
              <a:defRPr sz="933"/>
            </a:lvl1pPr>
            <a:lvl2pPr marL="304792" indent="0">
              <a:buNone/>
              <a:defRPr sz="800"/>
            </a:lvl2pPr>
            <a:lvl3pPr marL="609585" indent="0">
              <a:buNone/>
              <a:defRPr sz="667"/>
            </a:lvl3pPr>
            <a:lvl4pPr marL="914377" indent="0">
              <a:buNone/>
              <a:defRPr sz="600"/>
            </a:lvl4pPr>
            <a:lvl5pPr marL="1219170" indent="0">
              <a:buNone/>
              <a:defRPr sz="600"/>
            </a:lvl5pPr>
            <a:lvl6pPr marL="1523962" indent="0">
              <a:buNone/>
              <a:defRPr sz="600"/>
            </a:lvl6pPr>
            <a:lvl7pPr marL="1828754" indent="0">
              <a:buNone/>
              <a:defRPr sz="600"/>
            </a:lvl7pPr>
            <a:lvl8pPr marL="2133547" indent="0">
              <a:buNone/>
              <a:defRPr sz="600"/>
            </a:lvl8pPr>
            <a:lvl9pPr marL="2438339"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testing 123</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26426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792" indent="0">
              <a:buNone/>
              <a:defRPr sz="1867"/>
            </a:lvl2pPr>
            <a:lvl3pPr marL="609585" indent="0">
              <a:buNone/>
              <a:defRPr sz="1600"/>
            </a:lvl3pPr>
            <a:lvl4pPr marL="914377" indent="0">
              <a:buNone/>
              <a:defRPr sz="1333"/>
            </a:lvl4pPr>
            <a:lvl5pPr marL="1219170" indent="0">
              <a:buNone/>
              <a:defRPr sz="1333"/>
            </a:lvl5pPr>
            <a:lvl6pPr marL="1523962" indent="0">
              <a:buNone/>
              <a:defRPr sz="1333"/>
            </a:lvl6pPr>
            <a:lvl7pPr marL="1828754" indent="0">
              <a:buNone/>
              <a:defRPr sz="1333"/>
            </a:lvl7pPr>
            <a:lvl8pPr marL="2133547" indent="0">
              <a:buNone/>
              <a:defRPr sz="1333"/>
            </a:lvl8pPr>
            <a:lvl9pPr marL="2438339" indent="0">
              <a:buNone/>
              <a:defRPr sz="1333"/>
            </a:lvl9pPr>
          </a:lstStyle>
          <a:p>
            <a:endParaRPr lang="en-US"/>
          </a:p>
        </p:txBody>
      </p:sp>
      <p:sp>
        <p:nvSpPr>
          <p:cNvPr id="4" name="Text Placeholder 3"/>
          <p:cNvSpPr>
            <a:spLocks noGrp="1"/>
          </p:cNvSpPr>
          <p:nvPr>
            <p:ph type="body" sz="half" idx="2"/>
          </p:nvPr>
        </p:nvSpPr>
        <p:spPr>
          <a:xfrm>
            <a:off x="1194859" y="3578226"/>
            <a:ext cx="3657600" cy="536575"/>
          </a:xfrm>
        </p:spPr>
        <p:txBody>
          <a:bodyPr/>
          <a:lstStyle>
            <a:lvl1pPr marL="0" indent="0">
              <a:buNone/>
              <a:defRPr sz="933"/>
            </a:lvl1pPr>
            <a:lvl2pPr marL="304792" indent="0">
              <a:buNone/>
              <a:defRPr sz="800"/>
            </a:lvl2pPr>
            <a:lvl3pPr marL="609585" indent="0">
              <a:buNone/>
              <a:defRPr sz="667"/>
            </a:lvl3pPr>
            <a:lvl4pPr marL="914377" indent="0">
              <a:buNone/>
              <a:defRPr sz="600"/>
            </a:lvl4pPr>
            <a:lvl5pPr marL="1219170" indent="0">
              <a:buNone/>
              <a:defRPr sz="600"/>
            </a:lvl5pPr>
            <a:lvl6pPr marL="1523962" indent="0">
              <a:buNone/>
              <a:defRPr sz="600"/>
            </a:lvl6pPr>
            <a:lvl7pPr marL="1828754" indent="0">
              <a:buNone/>
              <a:defRPr sz="600"/>
            </a:lvl7pPr>
            <a:lvl8pPr marL="2133547" indent="0">
              <a:buNone/>
              <a:defRPr sz="600"/>
            </a:lvl8pPr>
            <a:lvl9pPr marL="2438339"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testing 123</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390071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testing 123</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858793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testing 123</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860843"/>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1739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5243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2825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9932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54507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20402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07489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9440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66477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19306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2671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en-US"/>
              <a:t>Click to edit Master title style</a:t>
            </a:r>
            <a:endParaRPr/>
          </a:p>
        </p:txBody>
      </p:sp>
    </p:spTree>
    <p:extLst>
      <p:ext uri="{BB962C8B-B14F-4D97-AF65-F5344CB8AC3E}">
        <p14:creationId xmlns:p14="http://schemas.microsoft.com/office/powerpoint/2010/main" val="3714329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609600" y="548633"/>
            <a:ext cx="10972800" cy="4952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
        <p:nvSpPr>
          <p:cNvPr id="19" name="Google Shape;19;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Tree>
    <p:extLst>
      <p:ext uri="{BB962C8B-B14F-4D97-AF65-F5344CB8AC3E}">
        <p14:creationId xmlns:p14="http://schemas.microsoft.com/office/powerpoint/2010/main" val="3407426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126500" y="1814317"/>
            <a:ext cx="5087600" cy="3058800"/>
          </a:xfrm>
          <a:prstGeom prst="rect">
            <a:avLst/>
          </a:prstGeom>
        </p:spPr>
        <p:txBody>
          <a:bodyPr spcFirstLastPara="1" wrap="square" lIns="91425" tIns="91425" rIns="91425" bIns="91425" anchor="t" anchorCtr="0">
            <a:normAutofit/>
          </a:bodyPr>
          <a:lstStyle>
            <a:lvl1pPr lvl="0">
              <a:spcBef>
                <a:spcPts val="0"/>
              </a:spcBef>
              <a:spcAft>
                <a:spcPts val="0"/>
              </a:spcAft>
              <a:buSzPts val="5200"/>
              <a:buNone/>
              <a:defRPr sz="6133" b="0">
                <a:latin typeface="Aptos" panose="020B0004020202020204" pitchFamily="34" charset="0"/>
                <a:ea typeface="Aptos" panose="020B0004020202020204" pitchFamily="34" charset="0"/>
                <a:cs typeface="Aptos" panose="020B0004020202020204" pitchFamily="34" charset="0"/>
                <a:sym typeface="Fira Sans Extra Condensed SemiBold"/>
              </a:defRPr>
            </a:lvl1pPr>
            <a:lvl2pPr lvl="1">
              <a:spcBef>
                <a:spcPts val="0"/>
              </a:spcBef>
              <a:spcAft>
                <a:spcPts val="0"/>
              </a:spcAft>
              <a:buSzPts val="5200"/>
              <a:buNone/>
              <a:defRPr sz="6933"/>
            </a:lvl2pPr>
            <a:lvl3pPr lvl="2">
              <a:spcBef>
                <a:spcPts val="0"/>
              </a:spcBef>
              <a:spcAft>
                <a:spcPts val="0"/>
              </a:spcAft>
              <a:buSzPts val="5200"/>
              <a:buNone/>
              <a:defRPr sz="6933"/>
            </a:lvl3pPr>
            <a:lvl4pPr lvl="3">
              <a:spcBef>
                <a:spcPts val="0"/>
              </a:spcBef>
              <a:spcAft>
                <a:spcPts val="0"/>
              </a:spcAft>
              <a:buSzPts val="5200"/>
              <a:buNone/>
              <a:defRPr sz="6933"/>
            </a:lvl4pPr>
            <a:lvl5pPr lvl="4">
              <a:spcBef>
                <a:spcPts val="0"/>
              </a:spcBef>
              <a:spcAft>
                <a:spcPts val="0"/>
              </a:spcAft>
              <a:buSzPts val="5200"/>
              <a:buNone/>
              <a:defRPr sz="6933"/>
            </a:lvl5pPr>
            <a:lvl6pPr lvl="5">
              <a:spcBef>
                <a:spcPts val="0"/>
              </a:spcBef>
              <a:spcAft>
                <a:spcPts val="0"/>
              </a:spcAft>
              <a:buSzPts val="5200"/>
              <a:buNone/>
              <a:defRPr sz="6933"/>
            </a:lvl6pPr>
            <a:lvl7pPr lvl="6">
              <a:spcBef>
                <a:spcPts val="0"/>
              </a:spcBef>
              <a:spcAft>
                <a:spcPts val="0"/>
              </a:spcAft>
              <a:buSzPts val="5200"/>
              <a:buNone/>
              <a:defRPr sz="6933"/>
            </a:lvl7pPr>
            <a:lvl8pPr lvl="7">
              <a:spcBef>
                <a:spcPts val="0"/>
              </a:spcBef>
              <a:spcAft>
                <a:spcPts val="0"/>
              </a:spcAft>
              <a:buSzPts val="5200"/>
              <a:buNone/>
              <a:defRPr sz="6933"/>
            </a:lvl8pPr>
            <a:lvl9pPr lvl="8">
              <a:spcBef>
                <a:spcPts val="0"/>
              </a:spcBef>
              <a:spcAft>
                <a:spcPts val="0"/>
              </a:spcAft>
              <a:buSzPts val="5200"/>
              <a:buNone/>
              <a:defRPr sz="6933"/>
            </a:lvl9pPr>
          </a:lstStyle>
          <a:p>
            <a:r>
              <a:rPr lang="en-US"/>
              <a:t>Click to edit Master title style</a:t>
            </a:r>
            <a:endParaRPr/>
          </a:p>
        </p:txBody>
      </p:sp>
      <p:sp>
        <p:nvSpPr>
          <p:cNvPr id="10" name="Google Shape;10;p2"/>
          <p:cNvSpPr txBox="1">
            <a:spLocks noGrp="1"/>
          </p:cNvSpPr>
          <p:nvPr>
            <p:ph type="subTitle" idx="1"/>
          </p:nvPr>
        </p:nvSpPr>
        <p:spPr>
          <a:xfrm>
            <a:off x="6126500" y="4872517"/>
            <a:ext cx="5087600" cy="468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None/>
              <a:defRPr sz="2133">
                <a:latin typeface="Aptos" panose="020B0004020202020204" pitchFamily="34" charset="0"/>
              </a:defRPr>
            </a:lvl1pPr>
            <a:lvl2pPr lvl="1">
              <a:lnSpc>
                <a:spcPct val="100000"/>
              </a:lnSpc>
              <a:spcBef>
                <a:spcPts val="0"/>
              </a:spcBef>
              <a:spcAft>
                <a:spcPts val="0"/>
              </a:spcAft>
              <a:buSzPts val="2800"/>
              <a:buNone/>
              <a:defRPr sz="3733"/>
            </a:lvl2pPr>
            <a:lvl3pPr lvl="2">
              <a:lnSpc>
                <a:spcPct val="100000"/>
              </a:lnSpc>
              <a:spcBef>
                <a:spcPts val="0"/>
              </a:spcBef>
              <a:spcAft>
                <a:spcPts val="0"/>
              </a:spcAft>
              <a:buSzPts val="2800"/>
              <a:buNone/>
              <a:defRPr sz="3733"/>
            </a:lvl3pPr>
            <a:lvl4pPr lvl="3">
              <a:lnSpc>
                <a:spcPct val="100000"/>
              </a:lnSpc>
              <a:spcBef>
                <a:spcPts val="0"/>
              </a:spcBef>
              <a:spcAft>
                <a:spcPts val="0"/>
              </a:spcAft>
              <a:buSzPts val="2800"/>
              <a:buNone/>
              <a:defRPr sz="3733"/>
            </a:lvl4pPr>
            <a:lvl5pPr lvl="4">
              <a:lnSpc>
                <a:spcPct val="100000"/>
              </a:lnSpc>
              <a:spcBef>
                <a:spcPts val="0"/>
              </a:spcBef>
              <a:spcAft>
                <a:spcPts val="0"/>
              </a:spcAft>
              <a:buSzPts val="2800"/>
              <a:buNone/>
              <a:defRPr sz="3733"/>
            </a:lvl5pPr>
            <a:lvl6pPr lvl="5">
              <a:lnSpc>
                <a:spcPct val="100000"/>
              </a:lnSpc>
              <a:spcBef>
                <a:spcPts val="0"/>
              </a:spcBef>
              <a:spcAft>
                <a:spcPts val="0"/>
              </a:spcAft>
              <a:buSzPts val="2800"/>
              <a:buNone/>
              <a:defRPr sz="3733"/>
            </a:lvl6pPr>
            <a:lvl7pPr lvl="6">
              <a:lnSpc>
                <a:spcPct val="100000"/>
              </a:lnSpc>
              <a:spcBef>
                <a:spcPts val="0"/>
              </a:spcBef>
              <a:spcAft>
                <a:spcPts val="0"/>
              </a:spcAft>
              <a:buSzPts val="2800"/>
              <a:buNone/>
              <a:defRPr sz="3733"/>
            </a:lvl7pPr>
            <a:lvl8pPr lvl="7">
              <a:lnSpc>
                <a:spcPct val="100000"/>
              </a:lnSpc>
              <a:spcBef>
                <a:spcPts val="0"/>
              </a:spcBef>
              <a:spcAft>
                <a:spcPts val="0"/>
              </a:spcAft>
              <a:buSzPts val="2800"/>
              <a:buNone/>
              <a:defRPr sz="3733"/>
            </a:lvl8pPr>
            <a:lvl9pPr lvl="8">
              <a:lnSpc>
                <a:spcPct val="100000"/>
              </a:lnSpc>
              <a:spcBef>
                <a:spcPts val="0"/>
              </a:spcBef>
              <a:spcAft>
                <a:spcPts val="0"/>
              </a:spcAft>
              <a:buSzPts val="2800"/>
              <a:buNone/>
              <a:defRPr sz="3733"/>
            </a:lvl9pPr>
          </a:lstStyle>
          <a:p>
            <a:r>
              <a:rPr lang="en-US"/>
              <a:t>Click to edit Master subtitle style</a:t>
            </a:r>
            <a:endParaRPr/>
          </a:p>
        </p:txBody>
      </p:sp>
    </p:spTree>
    <p:extLst>
      <p:ext uri="{BB962C8B-B14F-4D97-AF65-F5344CB8AC3E}">
        <p14:creationId xmlns:p14="http://schemas.microsoft.com/office/powerpoint/2010/main" val="34294879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609600" y="548633"/>
            <a:ext cx="10972800" cy="495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800"/>
              <a:buNone/>
              <a:defRPr b="1">
                <a:latin typeface="Aptos" panose="020B0004020202020204" pitchFamily="34" charset="0"/>
              </a:defRPr>
            </a:lvl1pPr>
            <a:lvl2pPr lvl="1">
              <a:spcBef>
                <a:spcPts val="0"/>
              </a:spcBef>
              <a:spcAft>
                <a:spcPts val="0"/>
              </a:spcAft>
              <a:buSzPts val="2800"/>
              <a:buNone/>
              <a:defRPr b="1"/>
            </a:lvl2pPr>
            <a:lvl3pPr lvl="2">
              <a:spcBef>
                <a:spcPts val="0"/>
              </a:spcBef>
              <a:spcAft>
                <a:spcPts val="0"/>
              </a:spcAft>
              <a:buSzPts val="2800"/>
              <a:buNone/>
              <a:defRPr b="1"/>
            </a:lvl3pPr>
            <a:lvl4pPr lvl="3">
              <a:spcBef>
                <a:spcPts val="0"/>
              </a:spcBef>
              <a:spcAft>
                <a:spcPts val="0"/>
              </a:spcAft>
              <a:buSzPts val="2800"/>
              <a:buNone/>
              <a:defRPr b="1"/>
            </a:lvl4pPr>
            <a:lvl5pPr lvl="4">
              <a:spcBef>
                <a:spcPts val="0"/>
              </a:spcBef>
              <a:spcAft>
                <a:spcPts val="0"/>
              </a:spcAft>
              <a:buSzPts val="2800"/>
              <a:buNone/>
              <a:defRPr b="1"/>
            </a:lvl5pPr>
            <a:lvl6pPr lvl="5">
              <a:spcBef>
                <a:spcPts val="0"/>
              </a:spcBef>
              <a:spcAft>
                <a:spcPts val="0"/>
              </a:spcAft>
              <a:buSzPts val="2800"/>
              <a:buNone/>
              <a:defRPr b="1"/>
            </a:lvl6pPr>
            <a:lvl7pPr lvl="6">
              <a:spcBef>
                <a:spcPts val="0"/>
              </a:spcBef>
              <a:spcAft>
                <a:spcPts val="0"/>
              </a:spcAft>
              <a:buSzPts val="2800"/>
              <a:buNone/>
              <a:defRPr b="1"/>
            </a:lvl7pPr>
            <a:lvl8pPr lvl="7">
              <a:spcBef>
                <a:spcPts val="0"/>
              </a:spcBef>
              <a:spcAft>
                <a:spcPts val="0"/>
              </a:spcAft>
              <a:buSzPts val="2800"/>
              <a:buNone/>
              <a:defRPr b="1"/>
            </a:lvl8pPr>
            <a:lvl9pPr lvl="8">
              <a:spcBef>
                <a:spcPts val="0"/>
              </a:spcBef>
              <a:spcAft>
                <a:spcPts val="0"/>
              </a:spcAft>
              <a:buSzPts val="2800"/>
              <a:buNone/>
              <a:defRPr b="1"/>
            </a:lvl9pPr>
          </a:lstStyle>
          <a:p>
            <a:r>
              <a:rPr lang="en-US"/>
              <a:t>Click to edit Master title style</a:t>
            </a:r>
            <a:endParaRPr/>
          </a:p>
        </p:txBody>
      </p:sp>
      <p:sp>
        <p:nvSpPr>
          <p:cNvPr id="15" name="Google Shape;15;p4"/>
          <p:cNvSpPr txBox="1">
            <a:spLocks noGrp="1"/>
          </p:cNvSpPr>
          <p:nvPr>
            <p:ph type="body" idx="1"/>
          </p:nvPr>
        </p:nvSpPr>
        <p:spPr>
          <a:xfrm>
            <a:off x="609600" y="1663933"/>
            <a:ext cx="10972800" cy="40388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atin typeface="Aptos" panose="020B0004020202020204" pitchFamily="34" charset="0"/>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1122380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609600" y="548633"/>
            <a:ext cx="10972800" cy="4952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atin typeface="Aptos" panose="020B00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atin typeface="Aptos" panose="020B0004020202020204" pitchFamily="34" charset="0"/>
              </a:defRPr>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
        <p:nvSpPr>
          <p:cNvPr id="19" name="Google Shape;19;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atin typeface="Aptos" panose="020B0004020202020204" pitchFamily="34" charset="0"/>
              </a:defRPr>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Tree>
    <p:extLst>
      <p:ext uri="{BB962C8B-B14F-4D97-AF65-F5344CB8AC3E}">
        <p14:creationId xmlns:p14="http://schemas.microsoft.com/office/powerpoint/2010/main" val="1473376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2"/>
        <p:cNvGrpSpPr/>
        <p:nvPr/>
      </p:nvGrpSpPr>
      <p:grpSpPr>
        <a:xfrm>
          <a:off x="0" y="0"/>
          <a:ext cx="0" cy="0"/>
          <a:chOff x="0" y="0"/>
          <a:chExt cx="0" cy="0"/>
        </a:xfrm>
      </p:grpSpPr>
      <p:sp>
        <p:nvSpPr>
          <p:cNvPr id="23" name="Google Shape;23;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atin typeface="Aptos" panose="020B0004020202020204" pitchFamily="34" charset="0"/>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en-US"/>
              <a:t>Click to edit Master title style</a:t>
            </a:r>
            <a:endParaRPr/>
          </a:p>
        </p:txBody>
      </p:sp>
      <p:sp>
        <p:nvSpPr>
          <p:cNvPr id="24" name="Google Shape;24;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atin typeface="Aptos" panose="020B0004020202020204" pitchFamily="34" charset="0"/>
              </a:defRPr>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Tree>
    <p:extLst>
      <p:ext uri="{BB962C8B-B14F-4D97-AF65-F5344CB8AC3E}">
        <p14:creationId xmlns:p14="http://schemas.microsoft.com/office/powerpoint/2010/main" val="4221083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atin typeface="Aptos" panose="020B0004020202020204" pitchFamily="34" charset="0"/>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2068316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7"/>
        <p:cNvGrpSpPr/>
        <p:nvPr/>
      </p:nvGrpSpPr>
      <p:grpSpPr>
        <a:xfrm>
          <a:off x="0" y="0"/>
          <a:ext cx="0" cy="0"/>
          <a:chOff x="0" y="0"/>
          <a:chExt cx="0" cy="0"/>
        </a:xfrm>
      </p:grpSpPr>
      <p:sp>
        <p:nvSpPr>
          <p:cNvPr id="28" name="Google Shape;28;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Aptos" panose="020B0004020202020204" pitchFamily="34" charset="0"/>
            </a:endParaRPr>
          </a:p>
        </p:txBody>
      </p:sp>
      <p:sp>
        <p:nvSpPr>
          <p:cNvPr id="29" name="Google Shape;29;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atin typeface="Aptos" panose="020B0004020202020204" pitchFamily="34" charset="0"/>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a:t>Click to edit Master title style</a:t>
            </a:r>
            <a:endParaRPr/>
          </a:p>
        </p:txBody>
      </p:sp>
      <p:sp>
        <p:nvSpPr>
          <p:cNvPr id="30" name="Google Shape;30;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atin typeface="Aptos" panose="020B0004020202020204" pitchFamily="34" charset="0"/>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r>
              <a:rPr lang="en-US"/>
              <a:t>Click to edit Master subtitle style</a:t>
            </a:r>
            <a:endParaRPr/>
          </a:p>
        </p:txBody>
      </p:sp>
      <p:sp>
        <p:nvSpPr>
          <p:cNvPr id="31" name="Google Shape;31;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23323">
              <a:spcBef>
                <a:spcPts val="0"/>
              </a:spcBef>
              <a:spcAft>
                <a:spcPts val="0"/>
              </a:spcAft>
              <a:buSzPts val="1400"/>
              <a:buChar char="●"/>
              <a:defRPr>
                <a:latin typeface="Aptos" panose="020B0004020202020204" pitchFamily="34" charset="0"/>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1410143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2"/>
        <p:cNvGrpSpPr/>
        <p:nvPr/>
      </p:nvGrpSpPr>
      <p:grpSpPr>
        <a:xfrm>
          <a:off x="0" y="0"/>
          <a:ext cx="0" cy="0"/>
          <a:chOff x="0" y="0"/>
          <a:chExt cx="0" cy="0"/>
        </a:xfrm>
      </p:grpSpPr>
      <p:sp>
        <p:nvSpPr>
          <p:cNvPr id="33" name="Google Shape;33;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400"/>
              <a:buNone/>
              <a:defRPr>
                <a:latin typeface="Aptos" panose="020B00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4904684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4"/>
        <p:cNvGrpSpPr/>
        <p:nvPr/>
      </p:nvGrpSpPr>
      <p:grpSpPr>
        <a:xfrm>
          <a:off x="0" y="0"/>
          <a:ext cx="0" cy="0"/>
          <a:chOff x="0" y="0"/>
          <a:chExt cx="0" cy="0"/>
        </a:xfrm>
      </p:grpSpPr>
      <p:sp>
        <p:nvSpPr>
          <p:cNvPr id="35" name="Google Shape;3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atin typeface="Aptos" panose="020B0004020202020204" pitchFamily="34" charset="0"/>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6" name="Google Shape;3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23323" algn="ctr">
              <a:spcBef>
                <a:spcPts val="0"/>
              </a:spcBef>
              <a:spcAft>
                <a:spcPts val="0"/>
              </a:spcAft>
              <a:buSzPts val="1400"/>
              <a:buChar char="●"/>
              <a:defRPr>
                <a:latin typeface="Aptos" panose="020B0004020202020204" pitchFamily="34" charset="0"/>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1009619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039D70-4BE5-4316-AAC4-699AA3A5004E}"/>
              </a:ext>
            </a:extLst>
          </p:cNvPr>
          <p:cNvSpPr>
            <a:spLocks noGrp="1"/>
          </p:cNvSpPr>
          <p:nvPr>
            <p:ph type="dt" sz="half" idx="10"/>
          </p:nvPr>
        </p:nvSpPr>
        <p:spPr/>
        <p:txBody>
          <a:bodyPr/>
          <a:lstStyle>
            <a:lvl1pPr>
              <a:defRPr>
                <a:latin typeface="Aptos" panose="020B0004020202020204" pitchFamily="34" charset="0"/>
              </a:defRPr>
            </a:lvl1pPr>
          </a:lstStyle>
          <a:p>
            <a:endParaRPr lang="en-US"/>
          </a:p>
        </p:txBody>
      </p:sp>
      <p:sp>
        <p:nvSpPr>
          <p:cNvPr id="3" name="Footer Placeholder 2">
            <a:extLst>
              <a:ext uri="{FF2B5EF4-FFF2-40B4-BE49-F238E27FC236}">
                <a16:creationId xmlns:a16="http://schemas.microsoft.com/office/drawing/2014/main" id="{C0C53227-3DEF-4DD0-84B5-1D229E8BB49A}"/>
              </a:ext>
            </a:extLst>
          </p:cNvPr>
          <p:cNvSpPr>
            <a:spLocks noGrp="1"/>
          </p:cNvSpPr>
          <p:nvPr>
            <p:ph type="ftr" sz="quarter" idx="11"/>
          </p:nvPr>
        </p:nvSpPr>
        <p:spPr/>
        <p:txBody>
          <a:bodyPr/>
          <a:lstStyle>
            <a:lvl1pPr>
              <a:defRPr>
                <a:latin typeface="Aptos" panose="020B0004020202020204" pitchFamily="34" charset="0"/>
              </a:defRPr>
            </a:lvl1pPr>
          </a:lstStyle>
          <a:p>
            <a:r>
              <a:rPr lang="en-US"/>
              <a:t>testing 123</a:t>
            </a:r>
          </a:p>
        </p:txBody>
      </p:sp>
      <p:sp>
        <p:nvSpPr>
          <p:cNvPr id="4" name="Slide Number Placeholder 3">
            <a:extLst>
              <a:ext uri="{FF2B5EF4-FFF2-40B4-BE49-F238E27FC236}">
                <a16:creationId xmlns:a16="http://schemas.microsoft.com/office/drawing/2014/main" id="{2B70BCA1-3639-4AF3-B0E1-9B71E74385C9}"/>
              </a:ext>
            </a:extLst>
          </p:cNvPr>
          <p:cNvSpPr>
            <a:spLocks noGrp="1"/>
          </p:cNvSpPr>
          <p:nvPr>
            <p:ph type="sldNum" sz="quarter" idx="12"/>
          </p:nvPr>
        </p:nvSpPr>
        <p:spPr/>
        <p:txBody>
          <a:bodyPr/>
          <a:lstStyle>
            <a:lvl1pPr>
              <a:defRPr>
                <a:latin typeface="Aptos" panose="020B0004020202020204" pitchFamily="34" charset="0"/>
              </a:defRPr>
            </a:lvl1pPr>
          </a:lstStyle>
          <a:p>
            <a:fld id="{D3C2C715-A2D1-4E9E-8F7E-C3D1C003F49A}" type="slidenum">
              <a:rPr lang="en-US" smtClean="0"/>
              <a:pPr/>
              <a:t>‹#›</a:t>
            </a:fld>
            <a:endParaRPr lang="en-US"/>
          </a:p>
        </p:txBody>
      </p:sp>
    </p:spTree>
    <p:extLst>
      <p:ext uri="{BB962C8B-B14F-4D97-AF65-F5344CB8AC3E}">
        <p14:creationId xmlns:p14="http://schemas.microsoft.com/office/powerpoint/2010/main" val="250976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Section Page">
    <p:spTree>
      <p:nvGrpSpPr>
        <p:cNvPr id="1" name=""/>
        <p:cNvGrpSpPr/>
        <p:nvPr/>
      </p:nvGrpSpPr>
      <p:grpSpPr>
        <a:xfrm>
          <a:off x="0" y="0"/>
          <a:ext cx="0" cy="0"/>
          <a:chOff x="0" y="0"/>
          <a:chExt cx="0" cy="0"/>
        </a:xfrm>
      </p:grpSpPr>
      <p:sp>
        <p:nvSpPr>
          <p:cNvPr id="36" name="Shape 36"/>
          <p:cNvSpPr>
            <a:spLocks noGrp="1"/>
          </p:cNvSpPr>
          <p:nvPr>
            <p:ph type="pic" idx="13"/>
          </p:nvPr>
        </p:nvSpPr>
        <p:spPr>
          <a:xfrm>
            <a:off x="2" y="-5890"/>
            <a:ext cx="5023889" cy="6869779"/>
          </a:xfrm>
          <a:prstGeom prst="rect">
            <a:avLst/>
          </a:prstGeom>
        </p:spPr>
        <p:txBody>
          <a:bodyPr lIns="91439" tIns="45719" rIns="91439" bIns="45719" anchor="t">
            <a:noAutofit/>
          </a:bodyPr>
          <a:lstStyle>
            <a:lvl1pPr>
              <a:defRPr sz="1333">
                <a:latin typeface="Aptos" panose="020B0004020202020204" pitchFamily="34" charset="0"/>
              </a:defRPr>
            </a:lvl1pPr>
          </a:lstStyle>
          <a:p>
            <a:endParaRPr/>
          </a:p>
        </p:txBody>
      </p:sp>
      <p:sp>
        <p:nvSpPr>
          <p:cNvPr id="44" name="Shape 44"/>
          <p:cNvSpPr>
            <a:spLocks noGrp="1"/>
          </p:cNvSpPr>
          <p:nvPr>
            <p:ph type="sldNum" sz="quarter" idx="2"/>
          </p:nvPr>
        </p:nvSpPr>
        <p:spPr>
          <a:prstGeom prst="rect">
            <a:avLst/>
          </a:prstGeom>
        </p:spPr>
        <p:txBody>
          <a:bodyPr/>
          <a:lstStyle>
            <a:lvl1pPr>
              <a:defRPr>
                <a:latin typeface="Aptos" panose="020B0004020202020204" pitchFamily="34" charset="0"/>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7805102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en-US"/>
              <a:t>Click to edit Master title style</a:t>
            </a:r>
            <a:endParaRPr/>
          </a:p>
        </p:txBody>
      </p:sp>
    </p:spTree>
    <p:extLst>
      <p:ext uri="{BB962C8B-B14F-4D97-AF65-F5344CB8AC3E}">
        <p14:creationId xmlns:p14="http://schemas.microsoft.com/office/powerpoint/2010/main" val="288814800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8"/>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082800" y="4237568"/>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r>
              <a:rPr lang="en-US"/>
              <a:t>testing 123</a:t>
            </a:r>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817227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hf sldNum="0" hdr="0" dt="0"/>
  <p:txStyles>
    <p:titleStyle>
      <a:lvl1pPr algn="ctr" defTabSz="609585" rtl="0" eaLnBrk="1" latinLnBrk="0" hangingPunct="1">
        <a:spcBef>
          <a:spcPct val="0"/>
        </a:spcBef>
        <a:buNone/>
        <a:defRPr sz="2933" kern="1200">
          <a:solidFill>
            <a:schemeClr val="tx1"/>
          </a:solidFill>
          <a:latin typeface="+mj-lt"/>
          <a:ea typeface="+mj-ea"/>
          <a:cs typeface="+mj-cs"/>
        </a:defRPr>
      </a:lvl1pPr>
    </p:titleStyle>
    <p:bodyStyle>
      <a:lvl1pPr marL="228594" indent="-228594" algn="l" defTabSz="609585"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288" indent="-190495" algn="l" defTabSz="609585"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1981" indent="-152396" algn="l" defTabSz="609585"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773"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566"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358"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150"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5943"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735"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585" rtl="0" eaLnBrk="1" latinLnBrk="0" hangingPunct="1">
        <a:defRPr sz="1200" kern="1200">
          <a:solidFill>
            <a:schemeClr val="tx1"/>
          </a:solidFill>
          <a:latin typeface="+mn-lt"/>
          <a:ea typeface="+mn-ea"/>
          <a:cs typeface="+mn-cs"/>
        </a:defRPr>
      </a:lvl1pPr>
      <a:lvl2pPr marL="304792" algn="l" defTabSz="609585" rtl="0" eaLnBrk="1" latinLnBrk="0" hangingPunct="1">
        <a:defRPr sz="1200" kern="1200">
          <a:solidFill>
            <a:schemeClr val="tx1"/>
          </a:solidFill>
          <a:latin typeface="+mn-lt"/>
          <a:ea typeface="+mn-ea"/>
          <a:cs typeface="+mn-cs"/>
        </a:defRPr>
      </a:lvl2pPr>
      <a:lvl3pPr marL="609585" algn="l" defTabSz="609585" rtl="0" eaLnBrk="1" latinLnBrk="0" hangingPunct="1">
        <a:defRPr sz="1200" kern="1200">
          <a:solidFill>
            <a:schemeClr val="tx1"/>
          </a:solidFill>
          <a:latin typeface="+mn-lt"/>
          <a:ea typeface="+mn-ea"/>
          <a:cs typeface="+mn-cs"/>
        </a:defRPr>
      </a:lvl3pPr>
      <a:lvl4pPr marL="914377" algn="l" defTabSz="609585" rtl="0" eaLnBrk="1" latinLnBrk="0" hangingPunct="1">
        <a:defRPr sz="1200" kern="1200">
          <a:solidFill>
            <a:schemeClr val="tx1"/>
          </a:solidFill>
          <a:latin typeface="+mn-lt"/>
          <a:ea typeface="+mn-ea"/>
          <a:cs typeface="+mn-cs"/>
        </a:defRPr>
      </a:lvl4pPr>
      <a:lvl5pPr marL="1219170" algn="l" defTabSz="609585" rtl="0" eaLnBrk="1" latinLnBrk="0" hangingPunct="1">
        <a:defRPr sz="1200" kern="1200">
          <a:solidFill>
            <a:schemeClr val="tx1"/>
          </a:solidFill>
          <a:latin typeface="+mn-lt"/>
          <a:ea typeface="+mn-ea"/>
          <a:cs typeface="+mn-cs"/>
        </a:defRPr>
      </a:lvl5pPr>
      <a:lvl6pPr marL="1523962" algn="l" defTabSz="609585" rtl="0" eaLnBrk="1" latinLnBrk="0" hangingPunct="1">
        <a:defRPr sz="1200" kern="1200">
          <a:solidFill>
            <a:schemeClr val="tx1"/>
          </a:solidFill>
          <a:latin typeface="+mn-lt"/>
          <a:ea typeface="+mn-ea"/>
          <a:cs typeface="+mn-cs"/>
        </a:defRPr>
      </a:lvl6pPr>
      <a:lvl7pPr marL="1828754" algn="l" defTabSz="609585" rtl="0" eaLnBrk="1" latinLnBrk="0" hangingPunct="1">
        <a:defRPr sz="1200" kern="1200">
          <a:solidFill>
            <a:schemeClr val="tx1"/>
          </a:solidFill>
          <a:latin typeface="+mn-lt"/>
          <a:ea typeface="+mn-ea"/>
          <a:cs typeface="+mn-cs"/>
        </a:defRPr>
      </a:lvl7pPr>
      <a:lvl8pPr marL="2133547" algn="l" defTabSz="609585" rtl="0" eaLnBrk="1" latinLnBrk="0" hangingPunct="1">
        <a:defRPr sz="1200" kern="1200">
          <a:solidFill>
            <a:schemeClr val="tx1"/>
          </a:solidFill>
          <a:latin typeface="+mn-lt"/>
          <a:ea typeface="+mn-ea"/>
          <a:cs typeface="+mn-cs"/>
        </a:defRPr>
      </a:lvl8pPr>
      <a:lvl9pPr marL="2438339" algn="l" defTabSz="609585"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1/16/2026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2818948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548633"/>
            <a:ext cx="10972800" cy="4952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9pPr>
          </a:lstStyle>
          <a:p>
            <a:endParaRPr/>
          </a:p>
        </p:txBody>
      </p:sp>
      <p:sp>
        <p:nvSpPr>
          <p:cNvPr id="7" name="Google Shape;7;p1"/>
          <p:cNvSpPr txBox="1">
            <a:spLocks noGrp="1"/>
          </p:cNvSpPr>
          <p:nvPr>
            <p:ph type="body" idx="1"/>
          </p:nvPr>
        </p:nvSpPr>
        <p:spPr>
          <a:xfrm>
            <a:off x="609600" y="1536633"/>
            <a:ext cx="10972800" cy="4772800"/>
          </a:xfrm>
          <a:prstGeom prst="rect">
            <a:avLst/>
          </a:prstGeom>
          <a:noFill/>
          <a:ln>
            <a:noFill/>
          </a:ln>
        </p:spPr>
        <p:txBody>
          <a:bodyPr spcFirstLastPara="1" wrap="square" lIns="91425" tIns="91425" rIns="91425" bIns="91425" anchor="t" anchorCtr="0">
            <a:normAutofit/>
          </a:bodyPr>
          <a:lstStyle>
            <a:lvl1pPr marL="457200" lvl="0"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1966730424"/>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hf sldNum="0" hd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ptos" panose="020B0004020202020204" pitchFamily="34" charset="0"/>
          <a:ea typeface="Aptos" panose="020B00040202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ptos" panose="020B0004020202020204" pitchFamily="34" charset="0"/>
          <a:ea typeface="Aptos" panose="020B00040202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3.xml"/><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26.jpe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3.xml"/><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35.xml"/><Relationship Id="rId6" Type="http://schemas.openxmlformats.org/officeDocument/2006/relationships/image" Target="../media/image9.png"/><Relationship Id="rId5" Type="http://schemas.openxmlformats.org/officeDocument/2006/relationships/image" Target="../media/image34.jpe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35.xml"/><Relationship Id="rId6" Type="http://schemas.openxmlformats.org/officeDocument/2006/relationships/image" Target="../media/image38.png"/><Relationship Id="rId11" Type="http://schemas.openxmlformats.org/officeDocument/2006/relationships/image" Target="../media/image14.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2.png"/><Relationship Id="rId7"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24.png"/><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3.xml"/><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BF2FD"/>
        </a:solidFill>
        <a:effectLst/>
      </p:bgPr>
    </p:bg>
    <p:spTree>
      <p:nvGrpSpPr>
        <p:cNvPr id="1" name="">
          <a:extLst>
            <a:ext uri="{FF2B5EF4-FFF2-40B4-BE49-F238E27FC236}">
              <a16:creationId xmlns:a16="http://schemas.microsoft.com/office/drawing/2014/main" id="{FA97ACC2-FDAF-F99E-02E5-AF43A49B4526}"/>
            </a:ext>
          </a:extLst>
        </p:cNvPr>
        <p:cNvGrpSpPr/>
        <p:nvPr/>
      </p:nvGrpSpPr>
      <p:grpSpPr>
        <a:xfrm>
          <a:off x="0" y="0"/>
          <a:ext cx="0" cy="0"/>
          <a:chOff x="0" y="0"/>
          <a:chExt cx="0" cy="0"/>
        </a:xfrm>
      </p:grpSpPr>
      <p:sp>
        <p:nvSpPr>
          <p:cNvPr id="6" name="Shape 5250">
            <a:extLst>
              <a:ext uri="{FF2B5EF4-FFF2-40B4-BE49-F238E27FC236}">
                <a16:creationId xmlns:a16="http://schemas.microsoft.com/office/drawing/2014/main" id="{E2A00746-29F5-E577-2285-C10BEECDE7A3}"/>
              </a:ext>
            </a:extLst>
          </p:cNvPr>
          <p:cNvSpPr/>
          <p:nvPr/>
        </p:nvSpPr>
        <p:spPr>
          <a:xfrm>
            <a:off x="5777855" y="865798"/>
            <a:ext cx="5828393" cy="1959513"/>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spAutoFit/>
          </a:bodyPr>
          <a:lstStyle/>
          <a:p>
            <a:pPr defTabSz="1219170">
              <a:buClr>
                <a:srgbClr val="000000"/>
              </a:buClr>
              <a:defRPr sz="12000">
                <a:solidFill>
                  <a:srgbClr val="4C6077"/>
                </a:solidFill>
                <a:latin typeface="Geomanist Ultra"/>
                <a:ea typeface="Geomanist Ultra"/>
                <a:cs typeface="Geomanist Ultra"/>
                <a:sym typeface="Geomanist Ultra"/>
              </a:defRPr>
            </a:pPr>
            <a:r>
              <a:rPr lang="en-US" sz="4400" b="1" kern="0" dirty="0">
                <a:solidFill>
                  <a:srgbClr val="3B3461"/>
                </a:solidFill>
                <a:latin typeface="Aptos Display" panose="020B0004020202020204" pitchFamily="34" charset="0"/>
                <a:sym typeface="Geomanist Ultra"/>
              </a:rPr>
              <a:t>Empower every learner: </a:t>
            </a:r>
            <a:br>
              <a:rPr lang="en-US" sz="5400" kern="0" dirty="0">
                <a:solidFill>
                  <a:srgbClr val="3B3461"/>
                </a:solidFill>
                <a:latin typeface="Aptos Display" panose="020B0004020202020204" pitchFamily="34" charset="0"/>
                <a:sym typeface="Geomanist Ultra"/>
              </a:rPr>
            </a:br>
            <a:r>
              <a:rPr lang="en-US" sz="4000" kern="0" dirty="0">
                <a:solidFill>
                  <a:srgbClr val="3B3461"/>
                </a:solidFill>
                <a:latin typeface="Aptos Display" panose="020B0004020202020204" pitchFamily="34" charset="0"/>
                <a:sym typeface="Geomanist Ultra"/>
              </a:rPr>
              <a:t>Meet multilingual and diverse needs with Sora</a:t>
            </a:r>
          </a:p>
        </p:txBody>
      </p:sp>
      <p:pic>
        <p:nvPicPr>
          <p:cNvPr id="9" name="Picture 8" descr="Logo&#10;&#10;Description automatically generated">
            <a:extLst>
              <a:ext uri="{FF2B5EF4-FFF2-40B4-BE49-F238E27FC236}">
                <a16:creationId xmlns:a16="http://schemas.microsoft.com/office/drawing/2014/main" id="{18B7F737-EF87-59D9-290E-098C18231EDD}"/>
              </a:ext>
            </a:extLst>
          </p:cNvPr>
          <p:cNvPicPr>
            <a:picLocks noChangeAspect="1"/>
          </p:cNvPicPr>
          <p:nvPr/>
        </p:nvPicPr>
        <p:blipFill>
          <a:blip r:embed="rId3"/>
          <a:stretch>
            <a:fillRect/>
          </a:stretch>
        </p:blipFill>
        <p:spPr>
          <a:xfrm>
            <a:off x="5536919" y="2768150"/>
            <a:ext cx="3420951" cy="1668684"/>
          </a:xfrm>
          <a:prstGeom prst="rect">
            <a:avLst/>
          </a:prstGeom>
        </p:spPr>
      </p:pic>
      <p:grpSp>
        <p:nvGrpSpPr>
          <p:cNvPr id="33" name="Group 32">
            <a:extLst>
              <a:ext uri="{FF2B5EF4-FFF2-40B4-BE49-F238E27FC236}">
                <a16:creationId xmlns:a16="http://schemas.microsoft.com/office/drawing/2014/main" id="{E8C8806B-0BDA-0D47-0882-81ABCE9DDE26}"/>
              </a:ext>
            </a:extLst>
          </p:cNvPr>
          <p:cNvGrpSpPr/>
          <p:nvPr/>
        </p:nvGrpSpPr>
        <p:grpSpPr>
          <a:xfrm>
            <a:off x="5910364" y="4465115"/>
            <a:ext cx="2293908" cy="151632"/>
            <a:chOff x="273499" y="3153096"/>
            <a:chExt cx="1255917" cy="74172"/>
          </a:xfrm>
        </p:grpSpPr>
        <p:sp>
          <p:nvSpPr>
            <p:cNvPr id="34" name="Shape 5297">
              <a:extLst>
                <a:ext uri="{FF2B5EF4-FFF2-40B4-BE49-F238E27FC236}">
                  <a16:creationId xmlns:a16="http://schemas.microsoft.com/office/drawing/2014/main" id="{9F423E2E-C6E5-664D-D48C-F912C6E367AD}"/>
                </a:ext>
              </a:extLst>
            </p:cNvPr>
            <p:cNvSpPr/>
            <p:nvPr/>
          </p:nvSpPr>
          <p:spPr>
            <a:xfrm>
              <a:off x="273499" y="3153096"/>
              <a:ext cx="185880" cy="74172"/>
            </a:xfrm>
            <a:prstGeom prst="rect">
              <a:avLst/>
            </a:prstGeom>
            <a:solidFill>
              <a:srgbClr val="3B3461"/>
            </a:solidFill>
            <a:ln w="12700" cap="flat">
              <a:solidFill>
                <a:srgbClr val="3B3461"/>
              </a:solidFill>
              <a:miter lim="400000"/>
            </a:ln>
            <a:effectLst/>
          </p:spPr>
          <p:txBody>
            <a:bodyPr wrap="square" lIns="25401" tIns="25401" rIns="25401" bIns="25401" numCol="1" anchor="ctr">
              <a:noAutofit/>
            </a:bodyPr>
            <a:lstStyle/>
            <a:p>
              <a:pPr defTabSz="1219170">
                <a:buClr>
                  <a:srgbClr val="000000"/>
                </a:buClr>
                <a:defRPr sz="3200">
                  <a:solidFill>
                    <a:srgbClr val="FFFFFF"/>
                  </a:solidFill>
                </a:defRPr>
              </a:pPr>
              <a:endParaRPr sz="1600" kern="0">
                <a:solidFill>
                  <a:srgbClr val="FFFFFF"/>
                </a:solidFill>
                <a:latin typeface="Arial"/>
                <a:cs typeface="Arial"/>
                <a:sym typeface="Arial"/>
              </a:endParaRPr>
            </a:p>
          </p:txBody>
        </p:sp>
        <p:sp>
          <p:nvSpPr>
            <p:cNvPr id="35" name="Shape 5298">
              <a:extLst>
                <a:ext uri="{FF2B5EF4-FFF2-40B4-BE49-F238E27FC236}">
                  <a16:creationId xmlns:a16="http://schemas.microsoft.com/office/drawing/2014/main" id="{091AAF7B-D3F8-9E96-5A0D-B1C516583682}"/>
                </a:ext>
              </a:extLst>
            </p:cNvPr>
            <p:cNvSpPr/>
            <p:nvPr/>
          </p:nvSpPr>
          <p:spPr>
            <a:xfrm>
              <a:off x="487506" y="3153096"/>
              <a:ext cx="185880" cy="74172"/>
            </a:xfrm>
            <a:prstGeom prst="rect">
              <a:avLst/>
            </a:prstGeom>
            <a:solidFill>
              <a:srgbClr val="118BC9"/>
            </a:solidFill>
            <a:ln w="12700" cap="flat">
              <a:solidFill>
                <a:srgbClr val="118BC9"/>
              </a:solidFill>
              <a:miter lim="400000"/>
            </a:ln>
            <a:effectLst/>
          </p:spPr>
          <p:txBody>
            <a:bodyPr wrap="square" lIns="25401" tIns="25401" rIns="25401" bIns="25401" numCol="1" anchor="ctr">
              <a:noAutofit/>
            </a:bodyPr>
            <a:lstStyle/>
            <a:p>
              <a:pPr defTabSz="1219170">
                <a:buClr>
                  <a:srgbClr val="000000"/>
                </a:buClr>
                <a:defRPr sz="3200">
                  <a:solidFill>
                    <a:srgbClr val="FFFFFF"/>
                  </a:solidFill>
                </a:defRPr>
              </a:pPr>
              <a:endParaRPr sz="1600" kern="0">
                <a:solidFill>
                  <a:srgbClr val="FFFFFF"/>
                </a:solidFill>
                <a:latin typeface="Arial"/>
                <a:cs typeface="Arial"/>
                <a:sym typeface="Arial"/>
              </a:endParaRPr>
            </a:p>
          </p:txBody>
        </p:sp>
        <p:sp>
          <p:nvSpPr>
            <p:cNvPr id="36" name="Shape 5299">
              <a:extLst>
                <a:ext uri="{FF2B5EF4-FFF2-40B4-BE49-F238E27FC236}">
                  <a16:creationId xmlns:a16="http://schemas.microsoft.com/office/drawing/2014/main" id="{680F7D87-4A79-3568-9AE5-3C7F1B56EB7C}"/>
                </a:ext>
              </a:extLst>
            </p:cNvPr>
            <p:cNvSpPr/>
            <p:nvPr/>
          </p:nvSpPr>
          <p:spPr>
            <a:xfrm>
              <a:off x="701514" y="3153096"/>
              <a:ext cx="185880" cy="74172"/>
            </a:xfrm>
            <a:prstGeom prst="rect">
              <a:avLst/>
            </a:prstGeom>
            <a:solidFill>
              <a:srgbClr val="54BAEA"/>
            </a:solidFill>
            <a:ln w="12700" cap="flat">
              <a:solidFill>
                <a:srgbClr val="54BAEA"/>
              </a:solidFill>
              <a:miter lim="400000"/>
            </a:ln>
            <a:effectLst/>
          </p:spPr>
          <p:txBody>
            <a:bodyPr wrap="square" lIns="25401" tIns="25401" rIns="25401" bIns="25401" numCol="1" anchor="ctr">
              <a:noAutofit/>
            </a:bodyPr>
            <a:lstStyle/>
            <a:p>
              <a:pPr defTabSz="1219170">
                <a:buClr>
                  <a:srgbClr val="000000"/>
                </a:buClr>
                <a:defRPr sz="3200">
                  <a:solidFill>
                    <a:srgbClr val="FFFFFF"/>
                  </a:solidFill>
                </a:defRPr>
              </a:pPr>
              <a:endParaRPr sz="1600" kern="0">
                <a:solidFill>
                  <a:srgbClr val="FFFFFF"/>
                </a:solidFill>
                <a:latin typeface="Arial"/>
                <a:cs typeface="Arial"/>
                <a:sym typeface="Arial"/>
              </a:endParaRPr>
            </a:p>
          </p:txBody>
        </p:sp>
        <p:sp>
          <p:nvSpPr>
            <p:cNvPr id="37" name="Shape 5300">
              <a:extLst>
                <a:ext uri="{FF2B5EF4-FFF2-40B4-BE49-F238E27FC236}">
                  <a16:creationId xmlns:a16="http://schemas.microsoft.com/office/drawing/2014/main" id="{A4A4AB7C-9BEC-EA53-6C1D-D01A4931B58D}"/>
                </a:ext>
              </a:extLst>
            </p:cNvPr>
            <p:cNvSpPr/>
            <p:nvPr/>
          </p:nvSpPr>
          <p:spPr>
            <a:xfrm>
              <a:off x="915522" y="3153096"/>
              <a:ext cx="185880" cy="74172"/>
            </a:xfrm>
            <a:prstGeom prst="rect">
              <a:avLst/>
            </a:prstGeom>
            <a:solidFill>
              <a:srgbClr val="9FDDF9"/>
            </a:solidFill>
            <a:ln w="12700" cap="flat">
              <a:solidFill>
                <a:srgbClr val="9FDDF9"/>
              </a:solidFill>
              <a:miter lim="400000"/>
            </a:ln>
            <a:effectLst/>
          </p:spPr>
          <p:txBody>
            <a:bodyPr wrap="square" lIns="25401" tIns="25401" rIns="25401" bIns="25401" numCol="1" anchor="ctr">
              <a:noAutofit/>
            </a:bodyPr>
            <a:lstStyle/>
            <a:p>
              <a:pPr defTabSz="1219170">
                <a:buClr>
                  <a:srgbClr val="000000"/>
                </a:buClr>
                <a:defRPr sz="3200">
                  <a:solidFill>
                    <a:srgbClr val="FFFFFF"/>
                  </a:solidFill>
                </a:defRPr>
              </a:pPr>
              <a:endParaRPr sz="1600" kern="0">
                <a:solidFill>
                  <a:srgbClr val="FFFFFF"/>
                </a:solidFill>
                <a:latin typeface="Arial"/>
                <a:cs typeface="Arial"/>
                <a:sym typeface="Arial"/>
              </a:endParaRPr>
            </a:p>
          </p:txBody>
        </p:sp>
        <p:sp>
          <p:nvSpPr>
            <p:cNvPr id="38" name="Shape 5301">
              <a:extLst>
                <a:ext uri="{FF2B5EF4-FFF2-40B4-BE49-F238E27FC236}">
                  <a16:creationId xmlns:a16="http://schemas.microsoft.com/office/drawing/2014/main" id="{1A3CAA27-1F82-1914-050F-1C3EC4FB360D}"/>
                </a:ext>
              </a:extLst>
            </p:cNvPr>
            <p:cNvSpPr/>
            <p:nvPr/>
          </p:nvSpPr>
          <p:spPr>
            <a:xfrm>
              <a:off x="1129529" y="3153096"/>
              <a:ext cx="185880" cy="74172"/>
            </a:xfrm>
            <a:prstGeom prst="rect">
              <a:avLst/>
            </a:prstGeom>
            <a:solidFill>
              <a:srgbClr val="8EC549"/>
            </a:solidFill>
            <a:ln w="12700" cap="flat">
              <a:solidFill>
                <a:srgbClr val="8EC549"/>
              </a:solidFill>
              <a:miter lim="400000"/>
            </a:ln>
            <a:effectLst/>
          </p:spPr>
          <p:txBody>
            <a:bodyPr wrap="square" lIns="25401" tIns="25401" rIns="25401" bIns="25401" numCol="1" anchor="ctr">
              <a:noAutofit/>
            </a:bodyPr>
            <a:lstStyle/>
            <a:p>
              <a:pPr defTabSz="1219170">
                <a:buClr>
                  <a:srgbClr val="000000"/>
                </a:buClr>
                <a:defRPr sz="3200">
                  <a:solidFill>
                    <a:srgbClr val="FFFFFF"/>
                  </a:solidFill>
                </a:defRPr>
              </a:pPr>
              <a:endParaRPr sz="1600" kern="0">
                <a:solidFill>
                  <a:srgbClr val="FFFFFF"/>
                </a:solidFill>
                <a:latin typeface="Arial"/>
                <a:cs typeface="Arial"/>
                <a:sym typeface="Arial"/>
              </a:endParaRPr>
            </a:p>
          </p:txBody>
        </p:sp>
        <p:sp>
          <p:nvSpPr>
            <p:cNvPr id="39" name="Shape 5302">
              <a:extLst>
                <a:ext uri="{FF2B5EF4-FFF2-40B4-BE49-F238E27FC236}">
                  <a16:creationId xmlns:a16="http://schemas.microsoft.com/office/drawing/2014/main" id="{FC1F8020-28AE-6D9B-A9A7-F9441C9DCC9E}"/>
                </a:ext>
              </a:extLst>
            </p:cNvPr>
            <p:cNvSpPr/>
            <p:nvPr/>
          </p:nvSpPr>
          <p:spPr>
            <a:xfrm>
              <a:off x="1343536" y="3153096"/>
              <a:ext cx="185880" cy="74172"/>
            </a:xfrm>
            <a:prstGeom prst="rect">
              <a:avLst/>
            </a:prstGeom>
            <a:solidFill>
              <a:srgbClr val="F15B2C"/>
            </a:solidFill>
            <a:ln w="12700" cap="flat">
              <a:solidFill>
                <a:srgbClr val="F15B2C"/>
              </a:solidFill>
              <a:miter lim="400000"/>
            </a:ln>
            <a:effectLst/>
          </p:spPr>
          <p:txBody>
            <a:bodyPr wrap="square" lIns="25401" tIns="25401" rIns="25401" bIns="25401" numCol="1" anchor="ctr">
              <a:noAutofit/>
            </a:bodyPr>
            <a:lstStyle/>
            <a:p>
              <a:pPr defTabSz="1219170">
                <a:buClr>
                  <a:srgbClr val="000000"/>
                </a:buClr>
                <a:defRPr sz="3200">
                  <a:solidFill>
                    <a:srgbClr val="FFFFFF"/>
                  </a:solidFill>
                </a:defRPr>
              </a:pPr>
              <a:endParaRPr sz="1600" kern="0">
                <a:solidFill>
                  <a:srgbClr val="FFFFFF"/>
                </a:solidFill>
                <a:latin typeface="Arial"/>
                <a:cs typeface="Arial"/>
                <a:sym typeface="Arial"/>
              </a:endParaRPr>
            </a:p>
          </p:txBody>
        </p:sp>
      </p:grpSp>
      <p:sp>
        <p:nvSpPr>
          <p:cNvPr id="2" name="Footer Placeholder 1">
            <a:extLst>
              <a:ext uri="{FF2B5EF4-FFF2-40B4-BE49-F238E27FC236}">
                <a16:creationId xmlns:a16="http://schemas.microsoft.com/office/drawing/2014/main" id="{0D5EE390-8448-0A53-1677-6DECF30917EE}"/>
              </a:ext>
            </a:extLst>
          </p:cNvPr>
          <p:cNvSpPr>
            <a:spLocks noGrp="1"/>
          </p:cNvSpPr>
          <p:nvPr>
            <p:ph type="ftr" sz="quarter" idx="11"/>
          </p:nvPr>
        </p:nvSpPr>
        <p:spPr>
          <a:xfrm>
            <a:off x="2359526" y="4303978"/>
            <a:ext cx="1930400" cy="243417"/>
          </a:xfrm>
        </p:spPr>
        <p:txBody>
          <a:bodyPr/>
          <a:lstStyle/>
          <a:p>
            <a:r>
              <a:rPr lang="en-US"/>
              <a:t>testing 123</a:t>
            </a:r>
          </a:p>
        </p:txBody>
      </p:sp>
      <p:pic>
        <p:nvPicPr>
          <p:cNvPr id="18" name="Picture 17" descr="A close-up of a phone&#10;&#10;Description automatically generated">
            <a:extLst>
              <a:ext uri="{FF2B5EF4-FFF2-40B4-BE49-F238E27FC236}">
                <a16:creationId xmlns:a16="http://schemas.microsoft.com/office/drawing/2014/main" id="{68B86298-91BD-14BA-5B9F-3A37270A9101}"/>
              </a:ext>
            </a:extLst>
          </p:cNvPr>
          <p:cNvPicPr>
            <a:picLocks noChangeAspect="1"/>
          </p:cNvPicPr>
          <p:nvPr/>
        </p:nvPicPr>
        <p:blipFill>
          <a:blip r:embed="rId4"/>
          <a:srcRect r="49062"/>
          <a:stretch>
            <a:fillRect/>
          </a:stretch>
        </p:blipFill>
        <p:spPr>
          <a:xfrm>
            <a:off x="478647" y="-232184"/>
            <a:ext cx="5260607" cy="6114991"/>
          </a:xfrm>
          <a:prstGeom prst="rect">
            <a:avLst/>
          </a:prstGeom>
        </p:spPr>
      </p:pic>
      <p:grpSp>
        <p:nvGrpSpPr>
          <p:cNvPr id="19" name="Group 18">
            <a:extLst>
              <a:ext uri="{FF2B5EF4-FFF2-40B4-BE49-F238E27FC236}">
                <a16:creationId xmlns:a16="http://schemas.microsoft.com/office/drawing/2014/main" id="{D60FC41B-45DD-C7B9-9E75-7C02BF9F981F}"/>
              </a:ext>
            </a:extLst>
          </p:cNvPr>
          <p:cNvGrpSpPr/>
          <p:nvPr/>
        </p:nvGrpSpPr>
        <p:grpSpPr>
          <a:xfrm>
            <a:off x="-400140" y="5662433"/>
            <a:ext cx="12591968" cy="1316070"/>
            <a:chOff x="-450673" y="5707008"/>
            <a:chExt cx="12642673" cy="1256082"/>
          </a:xfrm>
        </p:grpSpPr>
        <p:sp>
          <p:nvSpPr>
            <p:cNvPr id="20" name="Freeform 10">
              <a:extLst>
                <a:ext uri="{FF2B5EF4-FFF2-40B4-BE49-F238E27FC236}">
                  <a16:creationId xmlns:a16="http://schemas.microsoft.com/office/drawing/2014/main" id="{D3557590-C2EB-E099-C1B4-7A6DFA2286D6}"/>
                </a:ext>
              </a:extLst>
            </p:cNvPr>
            <p:cNvSpPr/>
            <p:nvPr/>
          </p:nvSpPr>
          <p:spPr>
            <a:xfrm>
              <a:off x="-47196" y="5783097"/>
              <a:ext cx="12239196" cy="1122215"/>
            </a:xfrm>
            <a:custGeom>
              <a:avLst/>
              <a:gdLst/>
              <a:ahLst/>
              <a:cxnLst/>
              <a:rect l="l" t="t" r="r" b="b"/>
              <a:pathLst>
                <a:path w="4835238" h="443344">
                  <a:moveTo>
                    <a:pt x="0" y="0"/>
                  </a:moveTo>
                  <a:lnTo>
                    <a:pt x="4835238" y="0"/>
                  </a:lnTo>
                  <a:lnTo>
                    <a:pt x="4835238" y="443344"/>
                  </a:lnTo>
                  <a:lnTo>
                    <a:pt x="0" y="443344"/>
                  </a:lnTo>
                  <a:close/>
                </a:path>
              </a:pathLst>
            </a:custGeom>
            <a:solidFill>
              <a:srgbClr val="FFFFFF"/>
            </a:solidFill>
          </p:spPr>
          <p:txBody>
            <a:bodyPr/>
            <a:lstStyle/>
            <a:p>
              <a:endParaRPr lang="en-US" sz="1200"/>
            </a:p>
          </p:txBody>
        </p:sp>
        <p:pic>
          <p:nvPicPr>
            <p:cNvPr id="21" name="Picture 20" descr="A white text on a black background&#10;&#10;AI-generated content may be incorrect.">
              <a:extLst>
                <a:ext uri="{FF2B5EF4-FFF2-40B4-BE49-F238E27FC236}">
                  <a16:creationId xmlns:a16="http://schemas.microsoft.com/office/drawing/2014/main" id="{20240F5C-FFD5-1933-B10B-083E6CA64A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0914" y="6439146"/>
              <a:ext cx="1553504" cy="405206"/>
            </a:xfrm>
            <a:prstGeom prst="rect">
              <a:avLst/>
            </a:prstGeom>
          </p:spPr>
        </p:pic>
        <p:sp>
          <p:nvSpPr>
            <p:cNvPr id="22" name="Freeform 15">
              <a:extLst>
                <a:ext uri="{FF2B5EF4-FFF2-40B4-BE49-F238E27FC236}">
                  <a16:creationId xmlns:a16="http://schemas.microsoft.com/office/drawing/2014/main" id="{192372E5-09E0-281D-87B9-942CE8022682}"/>
                </a:ext>
                <a:ext uri="{C183D7F6-B498-43B3-948B-1728B52AA6E4}">
                  <adec:decorative xmlns:adec="http://schemas.microsoft.com/office/drawing/2017/decorative" val="1"/>
                </a:ext>
              </a:extLst>
            </p:cNvPr>
            <p:cNvSpPr/>
            <p:nvPr/>
          </p:nvSpPr>
          <p:spPr>
            <a:xfrm>
              <a:off x="-450673" y="5707008"/>
              <a:ext cx="12405745" cy="1256082"/>
            </a:xfrm>
            <a:custGeom>
              <a:avLst/>
              <a:gdLst/>
              <a:ahLst/>
              <a:cxnLst/>
              <a:rect l="l" t="t" r="r" b="b"/>
              <a:pathLst>
                <a:path w="18608618" h="1884123">
                  <a:moveTo>
                    <a:pt x="0" y="0"/>
                  </a:moveTo>
                  <a:lnTo>
                    <a:pt x="18608618" y="0"/>
                  </a:lnTo>
                  <a:lnTo>
                    <a:pt x="18608618" y="1884122"/>
                  </a:lnTo>
                  <a:lnTo>
                    <a:pt x="0" y="1884122"/>
                  </a:lnTo>
                  <a:lnTo>
                    <a:pt x="0" y="0"/>
                  </a:lnTo>
                  <a:close/>
                </a:path>
              </a:pathLst>
            </a:custGeom>
            <a:blipFill>
              <a:blip r:embed="rId6"/>
              <a:stretch>
                <a:fillRect/>
              </a:stretch>
            </a:blipFill>
          </p:spPr>
          <p:txBody>
            <a:bodyPr/>
            <a:lstStyle/>
            <a:p>
              <a:endParaRPr lang="en-US" sz="1200"/>
            </a:p>
          </p:txBody>
        </p:sp>
        <p:sp>
          <p:nvSpPr>
            <p:cNvPr id="23" name="Rectangle 22">
              <a:extLst>
                <a:ext uri="{FF2B5EF4-FFF2-40B4-BE49-F238E27FC236}">
                  <a16:creationId xmlns:a16="http://schemas.microsoft.com/office/drawing/2014/main" id="{A5C35EBF-925B-4815-7E52-D3B502E516CD}"/>
                </a:ext>
              </a:extLst>
            </p:cNvPr>
            <p:cNvSpPr/>
            <p:nvPr/>
          </p:nvSpPr>
          <p:spPr>
            <a:xfrm>
              <a:off x="6413400" y="5861927"/>
              <a:ext cx="1774209" cy="91575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a:extLst>
                <a:ext uri="{FF2B5EF4-FFF2-40B4-BE49-F238E27FC236}">
                  <a16:creationId xmlns:a16="http://schemas.microsoft.com/office/drawing/2014/main" id="{2F67A02D-DC08-8CA9-CA13-EC8376102A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02321" y="5707008"/>
              <a:ext cx="2218358" cy="1248117"/>
            </a:xfrm>
            <a:prstGeom prst="rect">
              <a:avLst/>
            </a:prstGeom>
          </p:spPr>
        </p:pic>
      </p:grpSp>
    </p:spTree>
    <p:extLst>
      <p:ext uri="{BB962C8B-B14F-4D97-AF65-F5344CB8AC3E}">
        <p14:creationId xmlns:p14="http://schemas.microsoft.com/office/powerpoint/2010/main" val="20605149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55625 -0.0037 L 0.00846 -0.0037 " pathEditMode="relative" rAng="0" ptsTypes="AA">
                                      <p:cBhvr>
                                        <p:cTn id="6" dur="2000" fill="hold"/>
                                        <p:tgtEl>
                                          <p:spTgt spid="33"/>
                                        </p:tgtEl>
                                        <p:attrNameLst>
                                          <p:attrName>ppt_x</p:attrName>
                                          <p:attrName>ppt_y</p:attrName>
                                        </p:attrNameLst>
                                      </p:cBhvr>
                                      <p:rCtr x="-27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05F8420-DD7E-D082-1C0C-62C93496D09B}"/>
            </a:ext>
          </a:extLst>
        </p:cNvPr>
        <p:cNvGrpSpPr/>
        <p:nvPr/>
      </p:nvGrpSpPr>
      <p:grpSpPr>
        <a:xfrm>
          <a:off x="0" y="0"/>
          <a:ext cx="0" cy="0"/>
          <a:chOff x="0" y="0"/>
          <a:chExt cx="0" cy="0"/>
        </a:xfrm>
      </p:grpSpPr>
      <p:pic>
        <p:nvPicPr>
          <p:cNvPr id="12" name="Picture 11" descr="Friends looking at a a digital device">
            <a:extLst>
              <a:ext uri="{FF2B5EF4-FFF2-40B4-BE49-F238E27FC236}">
                <a16:creationId xmlns:a16="http://schemas.microsoft.com/office/drawing/2014/main" id="{1C18114F-FBC2-41B5-E98F-7E3B25F91932}"/>
              </a:ext>
            </a:extLst>
          </p:cNvPr>
          <p:cNvPicPr>
            <a:picLocks noChangeAspect="1"/>
          </p:cNvPicPr>
          <p:nvPr/>
        </p:nvPicPr>
        <p:blipFill>
          <a:blip r:embed="rId4">
            <a:extLst>
              <a:ext uri="{28A0092B-C50C-407E-A947-70E740481C1C}">
                <a14:useLocalDpi xmlns:a14="http://schemas.microsoft.com/office/drawing/2010/main" val="0"/>
              </a:ext>
            </a:extLst>
          </a:blip>
          <a:srcRect l="8076"/>
          <a:stretch>
            <a:fillRect/>
          </a:stretch>
        </p:blipFill>
        <p:spPr>
          <a:xfrm flipH="1">
            <a:off x="-713836" y="-307133"/>
            <a:ext cx="12905835" cy="7472266"/>
          </a:xfrm>
          <a:prstGeom prst="rect">
            <a:avLst/>
          </a:prstGeom>
        </p:spPr>
      </p:pic>
      <p:sp>
        <p:nvSpPr>
          <p:cNvPr id="3" name="Rectangle 2">
            <a:extLst>
              <a:ext uri="{FF2B5EF4-FFF2-40B4-BE49-F238E27FC236}">
                <a16:creationId xmlns:a16="http://schemas.microsoft.com/office/drawing/2014/main" id="{A54092D2-7C84-92CE-A9DF-8CEEAA8FB21B}"/>
              </a:ext>
            </a:extLst>
          </p:cNvPr>
          <p:cNvSpPr/>
          <p:nvPr/>
        </p:nvSpPr>
        <p:spPr>
          <a:xfrm>
            <a:off x="5397328" y="1510433"/>
            <a:ext cx="6880684" cy="4694095"/>
          </a:xfrm>
          <a:prstGeom prst="rect">
            <a:avLst/>
          </a:prstGeom>
          <a:solidFill>
            <a:srgbClr val="FFFFFF">
              <a:alpha val="80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Footer Placeholder 1">
            <a:extLst>
              <a:ext uri="{FF2B5EF4-FFF2-40B4-BE49-F238E27FC236}">
                <a16:creationId xmlns:a16="http://schemas.microsoft.com/office/drawing/2014/main" id="{1C556E55-E280-B739-F3DA-A7A56DFB8EE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7" name="Rectangle 6">
            <a:extLst>
              <a:ext uri="{FF2B5EF4-FFF2-40B4-BE49-F238E27FC236}">
                <a16:creationId xmlns:a16="http://schemas.microsoft.com/office/drawing/2014/main" id="{DD743AEC-ADF5-F911-B165-C1422F37080E}"/>
              </a:ext>
            </a:extLst>
          </p:cNvPr>
          <p:cNvSpPr/>
          <p:nvPr/>
        </p:nvSpPr>
        <p:spPr>
          <a:xfrm>
            <a:off x="5397328" y="653472"/>
            <a:ext cx="6880684" cy="951560"/>
          </a:xfrm>
          <a:prstGeom prst="rect">
            <a:avLst/>
          </a:prstGeom>
          <a:solidFill>
            <a:srgbClr val="3B346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3" name="Shape 5250">
            <a:extLst>
              <a:ext uri="{FF2B5EF4-FFF2-40B4-BE49-F238E27FC236}">
                <a16:creationId xmlns:a16="http://schemas.microsoft.com/office/drawing/2014/main" id="{782751EB-83F6-AF9D-1168-BB81603F5B22}"/>
              </a:ext>
            </a:extLst>
          </p:cNvPr>
          <p:cNvSpPr/>
          <p:nvPr/>
        </p:nvSpPr>
        <p:spPr>
          <a:xfrm>
            <a:off x="5835795" y="855851"/>
            <a:ext cx="5844209" cy="749181"/>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spAutoFit/>
          </a:bodyPr>
          <a:lstStyle/>
          <a:p>
            <a:pPr marL="0" marR="0" lvl="0" indent="0" algn="l" defTabSz="1219170" rtl="0" eaLnBrk="1" fontAlgn="auto" latinLnBrk="0" hangingPunct="1">
              <a:lnSpc>
                <a:spcPct val="7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6000" b="1" i="0" u="none" strike="noStrike" kern="0" cap="none" spc="0" normalizeH="0" baseline="0" noProof="0">
                <a:ln>
                  <a:noFill/>
                </a:ln>
                <a:solidFill>
                  <a:srgbClr val="FFFFFF"/>
                </a:solidFill>
                <a:effectLst/>
                <a:uLnTx/>
                <a:uFillTx/>
                <a:latin typeface="Aptos Display" panose="020B0004020202020204" pitchFamily="34" charset="0"/>
                <a:sym typeface="Geomanist Ultra"/>
              </a:rPr>
              <a:t>Let’s discuss</a:t>
            </a:r>
            <a:endParaRPr kumimoji="0" sz="6000" b="1" i="0" u="none" strike="noStrike" kern="0" cap="none" spc="0" normalizeH="0" baseline="0" noProof="0">
              <a:ln>
                <a:noFill/>
              </a:ln>
              <a:solidFill>
                <a:srgbClr val="FFFFFF"/>
              </a:solidFill>
              <a:effectLst/>
              <a:uLnTx/>
              <a:uFillTx/>
              <a:latin typeface="Aptos Display" panose="020B0004020202020204" pitchFamily="34" charset="0"/>
              <a:sym typeface="Geomanist Ultra"/>
            </a:endParaRPr>
          </a:p>
        </p:txBody>
      </p:sp>
      <p:sp>
        <p:nvSpPr>
          <p:cNvPr id="5" name="Subtitle 4">
            <a:extLst>
              <a:ext uri="{FF2B5EF4-FFF2-40B4-BE49-F238E27FC236}">
                <a16:creationId xmlns:a16="http://schemas.microsoft.com/office/drawing/2014/main" id="{755C58A0-67A3-2955-F256-22F11A54554D}"/>
              </a:ext>
            </a:extLst>
          </p:cNvPr>
          <p:cNvSpPr txBox="1">
            <a:spLocks/>
          </p:cNvSpPr>
          <p:nvPr/>
        </p:nvSpPr>
        <p:spPr>
          <a:xfrm>
            <a:off x="5565401" y="1571392"/>
            <a:ext cx="6626597" cy="4890368"/>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800"/>
              </a:spcAft>
              <a:buClr>
                <a:srgbClr val="000000"/>
              </a:buClr>
              <a:buSzTx/>
              <a:buFontTx/>
              <a:buNone/>
              <a:tabLst/>
              <a:defRPr/>
            </a:pPr>
            <a:r>
              <a:rPr kumimoji="0" lang="en-US" sz="2400" b="1" i="0" u="none" strike="noStrike" kern="0" cap="none" spc="0" normalizeH="0" baseline="0" noProof="0">
                <a:ln>
                  <a:noFill/>
                </a:ln>
                <a:solidFill>
                  <a:srgbClr val="3B3461"/>
                </a:solidFill>
                <a:effectLst/>
                <a:uLnTx/>
                <a:uFillTx/>
                <a:latin typeface="Aptos"/>
                <a:ea typeface="+mn-ea"/>
                <a:cs typeface="Calibri"/>
                <a:sym typeface="Arial"/>
              </a:rPr>
              <a:t>How digital reading and Sora can support multilingual learners and their families</a:t>
            </a:r>
            <a:endParaRPr kumimoji="0" lang="en-US" sz="900" b="0" i="0" u="none" strike="noStrike" kern="0" cap="none" spc="0" normalizeH="0" baseline="0" noProof="0">
              <a:ln>
                <a:noFill/>
              </a:ln>
              <a:solidFill>
                <a:srgbClr val="3B3461"/>
              </a:solidFill>
              <a:effectLst/>
              <a:uLnTx/>
              <a:uFillTx/>
              <a:latin typeface="Aptos"/>
              <a:ea typeface="+mn-ea"/>
              <a:cs typeface="Calibri"/>
              <a:sym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a:ea typeface="+mn-ea"/>
                <a:cs typeface="Calibri"/>
                <a:sym typeface="Helvetica Neue"/>
              </a:rPr>
              <a:t>What if you could </a:t>
            </a:r>
            <a:r>
              <a:rPr kumimoji="0" lang="en-US" sz="2400" i="0" u="none" strike="noStrike" kern="0" cap="none" spc="0" normalizeH="0" baseline="0" noProof="0">
                <a:ln>
                  <a:noFill/>
                </a:ln>
                <a:solidFill>
                  <a:srgbClr val="3B3461"/>
                </a:solidFill>
                <a:effectLst/>
                <a:uLnTx/>
                <a:uFillTx/>
                <a:latin typeface="Aptos"/>
                <a:ea typeface="+mn-ea"/>
                <a:cs typeface="Calibri"/>
                <a:sym typeface="Helvetica Neue"/>
              </a:rPr>
              <a:t>reflect students’ languages and cultures </a:t>
            </a:r>
            <a:r>
              <a:rPr kumimoji="0" lang="en-US" sz="2400" b="0" i="0" u="none" strike="noStrike" kern="0" cap="none" spc="0" normalizeH="0" baseline="0" noProof="0">
                <a:ln>
                  <a:noFill/>
                </a:ln>
                <a:solidFill>
                  <a:srgbClr val="3B3461"/>
                </a:solidFill>
                <a:effectLst/>
                <a:uLnTx/>
                <a:uFillTx/>
                <a:latin typeface="Aptos"/>
                <a:ea typeface="+mn-ea"/>
                <a:cs typeface="Calibri"/>
                <a:sym typeface="Helvetica Neue"/>
              </a:rPr>
              <a:t>with </a:t>
            </a:r>
            <a:r>
              <a:rPr kumimoji="0" lang="en-US" sz="2400" b="1" i="0" u="none" strike="noStrike" kern="0" cap="none" spc="0" normalizeH="0" baseline="0" noProof="0">
                <a:ln>
                  <a:noFill/>
                </a:ln>
                <a:solidFill>
                  <a:srgbClr val="3B3461"/>
                </a:solidFill>
                <a:effectLst/>
                <a:uLnTx/>
                <a:uFillTx/>
                <a:latin typeface="Aptos"/>
                <a:ea typeface="+mn-ea"/>
                <a:cs typeface="Calibri"/>
                <a:sym typeface="Helvetica Neue"/>
              </a:rPr>
              <a:t>inclusive resources</a:t>
            </a:r>
            <a:r>
              <a:rPr kumimoji="0" lang="en-US" sz="2400" b="0" i="0" u="none" strike="noStrike" kern="0" cap="none" spc="0" normalizeH="0" baseline="0" noProof="0">
                <a:ln>
                  <a:noFill/>
                </a:ln>
                <a:solidFill>
                  <a:srgbClr val="3B3461"/>
                </a:solidFill>
                <a:effectLst/>
                <a:uLnTx/>
                <a:uFillTx/>
                <a:latin typeface="Aptos"/>
                <a:ea typeface="+mn-ea"/>
                <a:cs typeface="Calibri"/>
                <a:sym typeface="Helvetica Neue"/>
              </a:rPr>
              <a:t>?</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a:ea typeface="+mn-ea"/>
                <a:cs typeface="Calibri"/>
                <a:sym typeface="Helvetica Neue"/>
              </a:rPr>
              <a:t>What if you could offer </a:t>
            </a:r>
            <a:r>
              <a:rPr kumimoji="0" lang="en-US" sz="2400" b="1" i="0" u="none" strike="noStrike" kern="0" cap="none" spc="0" normalizeH="0" baseline="0" noProof="0">
                <a:ln>
                  <a:noFill/>
                </a:ln>
                <a:solidFill>
                  <a:srgbClr val="3B3461"/>
                </a:solidFill>
                <a:effectLst/>
                <a:uLnTx/>
                <a:uFillTx/>
                <a:latin typeface="Aptos"/>
                <a:ea typeface="+mn-ea"/>
                <a:cs typeface="Calibri"/>
                <a:sym typeface="Helvetica Neue"/>
              </a:rPr>
              <a:t>built-in tools and customization options</a:t>
            </a:r>
            <a:r>
              <a:rPr kumimoji="0" lang="en-US" sz="2400" b="0" i="0" u="none" strike="noStrike" kern="0" cap="none" spc="0" normalizeH="0" baseline="0" noProof="0">
                <a:ln>
                  <a:noFill/>
                </a:ln>
                <a:solidFill>
                  <a:srgbClr val="3B3461"/>
                </a:solidFill>
                <a:effectLst/>
                <a:uLnTx/>
                <a:uFillTx/>
                <a:latin typeface="Aptos"/>
                <a:ea typeface="+mn-ea"/>
                <a:cs typeface="Calibri"/>
                <a:sym typeface="Helvetica Neue"/>
              </a:rPr>
              <a:t> to help readers access and engage with grade level content?</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kern="0">
                <a:solidFill>
                  <a:srgbClr val="3B3461"/>
                </a:solidFill>
                <a:latin typeface="Aptos"/>
                <a:cs typeface="Calibri"/>
                <a:sym typeface="Helvetica Neue"/>
              </a:rPr>
              <a:t>What if there was a </a:t>
            </a:r>
            <a:r>
              <a:rPr lang="en-US" sz="2400" b="1" kern="0">
                <a:solidFill>
                  <a:srgbClr val="3B3461"/>
                </a:solidFill>
                <a:latin typeface="Aptos"/>
                <a:cs typeface="Calibri"/>
                <a:sym typeface="Helvetica Neue"/>
              </a:rPr>
              <a:t>single platform offering the content, format, and tools </a:t>
            </a:r>
            <a:r>
              <a:rPr lang="en-US" sz="2400" kern="0">
                <a:solidFill>
                  <a:srgbClr val="3B3461"/>
                </a:solidFill>
                <a:latin typeface="Aptos"/>
                <a:cs typeface="Calibri"/>
                <a:sym typeface="Helvetica Neue"/>
              </a:rPr>
              <a:t>to meet these readers’ unique literacy needs and skills? </a:t>
            </a:r>
          </a:p>
        </p:txBody>
      </p:sp>
      <p:pic>
        <p:nvPicPr>
          <p:cNvPr id="4" name="Picture 3" descr="A blue cartoon character with purple text&#10;&#10;AI-generated content may be incorrect.">
            <a:extLst>
              <a:ext uri="{FF2B5EF4-FFF2-40B4-BE49-F238E27FC236}">
                <a16:creationId xmlns:a16="http://schemas.microsoft.com/office/drawing/2014/main" id="{2F35FF2A-AAB6-5665-8786-9C91248403E9}"/>
              </a:ext>
            </a:extLst>
          </p:cNvPr>
          <p:cNvPicPr>
            <a:picLocks noChangeAspect="1"/>
          </p:cNvPicPr>
          <p:nvPr/>
        </p:nvPicPr>
        <p:blipFill>
          <a:blip r:embed="rId5">
            <a:extLst>
              <a:ext uri="{28A0092B-C50C-407E-A947-70E740481C1C}">
                <a14:useLocalDpi xmlns:a14="http://schemas.microsoft.com/office/drawing/2010/main" val="0"/>
              </a:ext>
            </a:extLst>
          </a:blip>
          <a:srcRect r="62148"/>
          <a:stretch>
            <a:fillRect/>
          </a:stretch>
        </p:blipFill>
        <p:spPr>
          <a:xfrm>
            <a:off x="3805857" y="5325910"/>
            <a:ext cx="1004956" cy="1161554"/>
          </a:xfrm>
          <a:prstGeom prst="rect">
            <a:avLst/>
          </a:prstGeom>
        </p:spPr>
      </p:pic>
    </p:spTree>
    <p:custDataLst>
      <p:tags r:id="rId1"/>
    </p:custDataLst>
    <p:extLst>
      <p:ext uri="{BB962C8B-B14F-4D97-AF65-F5344CB8AC3E}">
        <p14:creationId xmlns:p14="http://schemas.microsoft.com/office/powerpoint/2010/main" val="3149911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713BC-D9DA-014E-560A-0B8C2F0ACCA9}"/>
            </a:ext>
          </a:extLst>
        </p:cNvPr>
        <p:cNvGrpSpPr/>
        <p:nvPr/>
      </p:nvGrpSpPr>
      <p:grpSpPr>
        <a:xfrm>
          <a:off x="0" y="0"/>
          <a:ext cx="0" cy="0"/>
          <a:chOff x="0" y="0"/>
          <a:chExt cx="0" cy="0"/>
        </a:xfrm>
      </p:grpSpPr>
      <p:sp>
        <p:nvSpPr>
          <p:cNvPr id="9" name="Shape 5250">
            <a:extLst>
              <a:ext uri="{FF2B5EF4-FFF2-40B4-BE49-F238E27FC236}">
                <a16:creationId xmlns:a16="http://schemas.microsoft.com/office/drawing/2014/main" id="{DFA0C233-9B4B-88A5-2C13-53D7391B631B}"/>
              </a:ext>
            </a:extLst>
          </p:cNvPr>
          <p:cNvSpPr/>
          <p:nvPr/>
        </p:nvSpPr>
        <p:spPr>
          <a:xfrm>
            <a:off x="505503" y="444312"/>
            <a:ext cx="10235285"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defTabSz="1219170">
              <a:lnSpc>
                <a:spcPct val="90000"/>
              </a:lnSpc>
              <a:buClr>
                <a:srgbClr val="000000"/>
              </a:buClr>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a:sym typeface="Geomanist Ultra"/>
              </a:rPr>
              <a:t>Challenge misconceptions about multilingual learners</a:t>
            </a:r>
            <a:r>
              <a:rPr lang="en-US" sz="5400" kern="0">
                <a:solidFill>
                  <a:srgbClr val="3B3461"/>
                </a:solidFill>
                <a:latin typeface="Aptos Display"/>
                <a:sym typeface="Geomanist Ultra"/>
              </a:rPr>
              <a:t> (MLL)</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12" name="Group 11">
            <a:extLst>
              <a:ext uri="{FF2B5EF4-FFF2-40B4-BE49-F238E27FC236}">
                <a16:creationId xmlns:a16="http://schemas.microsoft.com/office/drawing/2014/main" id="{85034DED-4338-C02F-03F5-7B955D350110}"/>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7820A3AC-FD72-0BEC-0C5E-72F062DAD9BC}"/>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5C9D3D46-D65F-1045-C0F1-285CDFF44615}"/>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BE59FB7F-8E3C-9834-73C7-86784946BD39}"/>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94F225A4-D3E8-C2DA-A126-013D570734C1}"/>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A4FCB2BD-2402-70C0-0C1F-517AD89A5C0B}"/>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DA7547D4-A20A-386F-51BC-68C0A0882CD7}"/>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3" name="Subtitle 4">
            <a:extLst>
              <a:ext uri="{FF2B5EF4-FFF2-40B4-BE49-F238E27FC236}">
                <a16:creationId xmlns:a16="http://schemas.microsoft.com/office/drawing/2014/main" id="{2738ACC7-EC14-ABC7-3E48-173989ACCC7E}"/>
              </a:ext>
            </a:extLst>
          </p:cNvPr>
          <p:cNvSpPr txBox="1">
            <a:spLocks/>
          </p:cNvSpPr>
          <p:nvPr/>
        </p:nvSpPr>
        <p:spPr>
          <a:xfrm>
            <a:off x="505503" y="2788444"/>
            <a:ext cx="6008700"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1219140" rtl="0" eaLnBrk="1" fontAlgn="auto" latinLnBrk="0" hangingPunct="1">
              <a:lnSpc>
                <a:spcPct val="100000"/>
              </a:lnSpc>
              <a:spcBef>
                <a:spcPts val="0"/>
              </a:spcBef>
              <a:spcAft>
                <a:spcPts val="1800"/>
              </a:spcAft>
              <a:buClr>
                <a:srgbClr val="000000"/>
              </a:buClr>
              <a:buSzTx/>
              <a:tabLst/>
              <a:defRPr/>
            </a:pPr>
            <a:r>
              <a:rPr lang="en-US" sz="2400" kern="0">
                <a:solidFill>
                  <a:srgbClr val="3B3461"/>
                </a:solidFill>
                <a:latin typeface="Aptos"/>
                <a:cs typeface="Calibri"/>
              </a:rPr>
              <a:t>With appropriate support, scaffolding, and differentiation, MLLs can: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a:cs typeface="Calibri"/>
              </a:rPr>
              <a:t>Learn content before mastering English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a:cs typeface="Calibri"/>
              </a:rPr>
              <a:t>Complete grade-level work while acquiring new language skills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pic>
        <p:nvPicPr>
          <p:cNvPr id="2" name="Picture 1" descr="Working with tablet computers in a classroom">
            <a:extLst>
              <a:ext uri="{FF2B5EF4-FFF2-40B4-BE49-F238E27FC236}">
                <a16:creationId xmlns:a16="http://schemas.microsoft.com/office/drawing/2014/main" id="{400DE973-8DFD-83FB-FB4C-FB19B9619B20}"/>
              </a:ext>
            </a:extLst>
          </p:cNvPr>
          <p:cNvPicPr>
            <a:picLocks noChangeAspect="1"/>
          </p:cNvPicPr>
          <p:nvPr/>
        </p:nvPicPr>
        <p:blipFill>
          <a:blip r:embed="rId3">
            <a:extLst>
              <a:ext uri="{28A0092B-C50C-407E-A947-70E740481C1C}">
                <a14:useLocalDpi xmlns:a14="http://schemas.microsoft.com/office/drawing/2010/main" val="0"/>
              </a:ext>
            </a:extLst>
          </a:blip>
          <a:srcRect l="33071" r="234"/>
          <a:stretch/>
        </p:blipFill>
        <p:spPr>
          <a:xfrm>
            <a:off x="7230140" y="1839163"/>
            <a:ext cx="4127092" cy="4129799"/>
          </a:xfrm>
          <a:prstGeom prst="ellipse">
            <a:avLst/>
          </a:prstGeom>
          <a:effectLst>
            <a:outerShdw blurRad="50800" dist="38100" dir="2700000" algn="tl" rotWithShape="0">
              <a:prstClr val="black">
                <a:alpha val="40000"/>
              </a:prstClr>
            </a:outerShdw>
          </a:effectLst>
        </p:spPr>
      </p:pic>
      <p:pic>
        <p:nvPicPr>
          <p:cNvPr id="4" name="Picture 3" descr="A blue cartoon character with purple text&#10;&#10;AI-generated content may be incorrect.">
            <a:extLst>
              <a:ext uri="{FF2B5EF4-FFF2-40B4-BE49-F238E27FC236}">
                <a16:creationId xmlns:a16="http://schemas.microsoft.com/office/drawing/2014/main" id="{F4A1CF40-EC66-F27B-CE58-B15891A64C65}"/>
              </a:ext>
            </a:extLst>
          </p:cNvPr>
          <p:cNvPicPr>
            <a:picLocks noChangeAspect="1"/>
          </p:cNvPicPr>
          <p:nvPr/>
        </p:nvPicPr>
        <p:blipFill>
          <a:blip r:embed="rId4">
            <a:extLst>
              <a:ext uri="{28A0092B-C50C-407E-A947-70E740481C1C}">
                <a14:useLocalDpi xmlns:a14="http://schemas.microsoft.com/office/drawing/2010/main" val="0"/>
              </a:ext>
            </a:extLst>
          </a:blip>
          <a:srcRect r="62148"/>
          <a:stretch>
            <a:fillRect/>
          </a:stretch>
        </p:blipFill>
        <p:spPr>
          <a:xfrm>
            <a:off x="7896455" y="2788444"/>
            <a:ext cx="809114" cy="935195"/>
          </a:xfrm>
          <a:prstGeom prst="rect">
            <a:avLst/>
          </a:prstGeom>
        </p:spPr>
      </p:pic>
    </p:spTree>
    <p:extLst>
      <p:ext uri="{BB962C8B-B14F-4D97-AF65-F5344CB8AC3E}">
        <p14:creationId xmlns:p14="http://schemas.microsoft.com/office/powerpoint/2010/main" val="1077048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713A1-481B-A862-11E4-08D9411FB1E7}"/>
            </a:ext>
          </a:extLst>
        </p:cNvPr>
        <p:cNvGrpSpPr/>
        <p:nvPr/>
      </p:nvGrpSpPr>
      <p:grpSpPr>
        <a:xfrm>
          <a:off x="0" y="0"/>
          <a:ext cx="0" cy="0"/>
          <a:chOff x="0" y="0"/>
          <a:chExt cx="0" cy="0"/>
        </a:xfrm>
      </p:grpSpPr>
      <p:sp>
        <p:nvSpPr>
          <p:cNvPr id="9" name="Shape 5250">
            <a:extLst>
              <a:ext uri="{FF2B5EF4-FFF2-40B4-BE49-F238E27FC236}">
                <a16:creationId xmlns:a16="http://schemas.microsoft.com/office/drawing/2014/main" id="{C5436401-39B7-D52F-C2E2-A874A8EA06F8}"/>
              </a:ext>
            </a:extLst>
          </p:cNvPr>
          <p:cNvSpPr/>
          <p:nvPr/>
        </p:nvSpPr>
        <p:spPr>
          <a:xfrm>
            <a:off x="505503" y="444312"/>
            <a:ext cx="10235285"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Deliver science-backed support for language development</a:t>
            </a:r>
          </a:p>
        </p:txBody>
      </p:sp>
      <p:grpSp>
        <p:nvGrpSpPr>
          <p:cNvPr id="12" name="Group 11">
            <a:extLst>
              <a:ext uri="{FF2B5EF4-FFF2-40B4-BE49-F238E27FC236}">
                <a16:creationId xmlns:a16="http://schemas.microsoft.com/office/drawing/2014/main" id="{9D8EB5C9-FFE0-F2CD-045F-16F139FFA34E}"/>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3F4C4373-12FC-ED3E-E9A6-04DD4F1DB5ED}"/>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9AC2AA82-08C5-55E6-C8E6-272A0FC524DD}"/>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85AF0397-754D-F3EB-3FC8-74F3BCE3A468}"/>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4B88FCDF-0DDC-A583-DFEA-6A5E53960C3E}"/>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34C5566C-CCAE-7A72-5B70-24CF38A92007}"/>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01FA7785-2BB9-2B7D-9658-3289EABF9067}"/>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3" name="Subtitle 4">
            <a:extLst>
              <a:ext uri="{FF2B5EF4-FFF2-40B4-BE49-F238E27FC236}">
                <a16:creationId xmlns:a16="http://schemas.microsoft.com/office/drawing/2014/main" id="{77845C1F-6602-CFC4-77F1-99DB43AC861D}"/>
              </a:ext>
            </a:extLst>
          </p:cNvPr>
          <p:cNvSpPr txBox="1">
            <a:spLocks/>
          </p:cNvSpPr>
          <p:nvPr/>
        </p:nvSpPr>
        <p:spPr>
          <a:xfrm>
            <a:off x="505503" y="2788444"/>
            <a:ext cx="5981827"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Authentic spoken language modeling</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Diverse, leveled texts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Vocabulary growth tools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Integrated reading data </a:t>
            </a: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pic>
        <p:nvPicPr>
          <p:cNvPr id="2050" name="Picture 2" descr="Students reading in class">
            <a:extLst>
              <a:ext uri="{FF2B5EF4-FFF2-40B4-BE49-F238E27FC236}">
                <a16:creationId xmlns:a16="http://schemas.microsoft.com/office/drawing/2014/main" id="{29E16BE2-15B8-56DA-5613-F48F67DF9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2623" y="2086272"/>
            <a:ext cx="6133874" cy="4289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377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F8842-C5E1-42E1-36B7-FFBFC5CC007B}"/>
            </a:ext>
          </a:extLst>
        </p:cNvPr>
        <p:cNvGrpSpPr/>
        <p:nvPr/>
      </p:nvGrpSpPr>
      <p:grpSpPr>
        <a:xfrm>
          <a:off x="0" y="0"/>
          <a:ext cx="0" cy="0"/>
          <a:chOff x="0" y="0"/>
          <a:chExt cx="0" cy="0"/>
        </a:xfrm>
      </p:grpSpPr>
      <p:pic>
        <p:nvPicPr>
          <p:cNvPr id="41" name="Picture 40" descr="Father and son using laptop">
            <a:extLst>
              <a:ext uri="{FF2B5EF4-FFF2-40B4-BE49-F238E27FC236}">
                <a16:creationId xmlns:a16="http://schemas.microsoft.com/office/drawing/2014/main" id="{39BE7324-2CBE-E78C-9D5F-81E161492E8E}"/>
              </a:ext>
            </a:extLst>
          </p:cNvPr>
          <p:cNvPicPr>
            <a:picLocks noChangeAspect="1"/>
          </p:cNvPicPr>
          <p:nvPr/>
        </p:nvPicPr>
        <p:blipFill>
          <a:blip r:embed="rId3">
            <a:extLst>
              <a:ext uri="{28A0092B-C50C-407E-A947-70E740481C1C}">
                <a14:useLocalDpi xmlns:a14="http://schemas.microsoft.com/office/drawing/2010/main" val="0"/>
              </a:ext>
            </a:extLst>
          </a:blip>
          <a:srcRect l="28874" t="6505" r="8694"/>
          <a:stretch>
            <a:fillRect/>
          </a:stretch>
        </p:blipFill>
        <p:spPr>
          <a:xfrm>
            <a:off x="7230140" y="1839163"/>
            <a:ext cx="4137588" cy="4129800"/>
          </a:xfrm>
          <a:prstGeom prst="ellipse">
            <a:avLst/>
          </a:prstGeom>
        </p:spPr>
      </p:pic>
      <p:sp>
        <p:nvSpPr>
          <p:cNvPr id="9" name="Shape 5250">
            <a:extLst>
              <a:ext uri="{FF2B5EF4-FFF2-40B4-BE49-F238E27FC236}">
                <a16:creationId xmlns:a16="http://schemas.microsoft.com/office/drawing/2014/main" id="{32B198D0-4306-32E5-2685-ED0CA1B9609C}"/>
              </a:ext>
            </a:extLst>
          </p:cNvPr>
          <p:cNvSpPr/>
          <p:nvPr/>
        </p:nvSpPr>
        <p:spPr>
          <a:xfrm>
            <a:off x="505503" y="444312"/>
            <a:ext cx="10235285"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Provide equitable access through a single platform </a:t>
            </a:r>
          </a:p>
        </p:txBody>
      </p:sp>
      <p:grpSp>
        <p:nvGrpSpPr>
          <p:cNvPr id="12" name="Group 11">
            <a:extLst>
              <a:ext uri="{FF2B5EF4-FFF2-40B4-BE49-F238E27FC236}">
                <a16:creationId xmlns:a16="http://schemas.microsoft.com/office/drawing/2014/main" id="{0A429079-18C6-AC5A-315E-41DABB272232}"/>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E1CB63D8-070C-0E77-35E9-5DBD0E08674E}"/>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A79C46F9-AAE9-FA34-0841-94483088F2DD}"/>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B0040376-461F-30DB-95E5-FEA4D6978A1B}"/>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6C15112C-A828-6A42-7093-0C64F8800214}"/>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6F27209B-7D85-98E9-753A-0FF93DA987DF}"/>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DA251C7E-42A5-2BE2-268D-999D282F6BC4}"/>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3" name="Subtitle 4">
            <a:extLst>
              <a:ext uri="{FF2B5EF4-FFF2-40B4-BE49-F238E27FC236}">
                <a16:creationId xmlns:a16="http://schemas.microsoft.com/office/drawing/2014/main" id="{D274831E-CBF4-88EB-1F4B-81637B9CF3ED}"/>
              </a:ext>
            </a:extLst>
          </p:cNvPr>
          <p:cNvSpPr txBox="1">
            <a:spLocks/>
          </p:cNvSpPr>
          <p:nvPr/>
        </p:nvSpPr>
        <p:spPr>
          <a:xfrm>
            <a:off x="505503" y="2788444"/>
            <a:ext cx="5590497"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Collections of diverse content, accessible on any device</a:t>
            </a:r>
          </a:p>
          <a:p>
            <a:pPr marL="34290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a:cs typeface="Calibri"/>
              </a:rPr>
              <a:t>Multilingual app interface and help resources to keep families engaged</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Filtering options for language, reading level, interest level, and more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pic>
        <p:nvPicPr>
          <p:cNvPr id="13" name="Picture 12" descr="A blue cartoon character with purple text&#10;&#10;AI-generated content may be incorrect.">
            <a:extLst>
              <a:ext uri="{FF2B5EF4-FFF2-40B4-BE49-F238E27FC236}">
                <a16:creationId xmlns:a16="http://schemas.microsoft.com/office/drawing/2014/main" id="{7FC924C6-F73F-318F-1158-A532B8406391}"/>
              </a:ext>
            </a:extLst>
          </p:cNvPr>
          <p:cNvPicPr>
            <a:picLocks noChangeAspect="1"/>
          </p:cNvPicPr>
          <p:nvPr/>
        </p:nvPicPr>
        <p:blipFill>
          <a:blip r:embed="rId4">
            <a:extLst>
              <a:ext uri="{28A0092B-C50C-407E-A947-70E740481C1C}">
                <a14:useLocalDpi xmlns:a14="http://schemas.microsoft.com/office/drawing/2010/main" val="0"/>
              </a:ext>
            </a:extLst>
          </a:blip>
          <a:srcRect r="62148"/>
          <a:stretch>
            <a:fillRect/>
          </a:stretch>
        </p:blipFill>
        <p:spPr>
          <a:xfrm>
            <a:off x="7857736" y="2969193"/>
            <a:ext cx="584515" cy="675597"/>
          </a:xfrm>
          <a:prstGeom prst="rect">
            <a:avLst/>
          </a:prstGeom>
        </p:spPr>
      </p:pic>
    </p:spTree>
    <p:extLst>
      <p:ext uri="{BB962C8B-B14F-4D97-AF65-F5344CB8AC3E}">
        <p14:creationId xmlns:p14="http://schemas.microsoft.com/office/powerpoint/2010/main" val="3666336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8837C-4C31-AE2B-9A16-EF5F43CE4087}"/>
            </a:ext>
          </a:extLst>
        </p:cNvPr>
        <p:cNvGrpSpPr/>
        <p:nvPr/>
      </p:nvGrpSpPr>
      <p:grpSpPr>
        <a:xfrm>
          <a:off x="0" y="0"/>
          <a:ext cx="0" cy="0"/>
          <a:chOff x="0" y="0"/>
          <a:chExt cx="0" cy="0"/>
        </a:xfrm>
      </p:grpSpPr>
      <p:sp>
        <p:nvSpPr>
          <p:cNvPr id="30" name="Subtitle 4">
            <a:extLst>
              <a:ext uri="{FF2B5EF4-FFF2-40B4-BE49-F238E27FC236}">
                <a16:creationId xmlns:a16="http://schemas.microsoft.com/office/drawing/2014/main" id="{9463347B-695F-38F5-EF77-F7E9BAA6C663}"/>
              </a:ext>
            </a:extLst>
          </p:cNvPr>
          <p:cNvSpPr txBox="1">
            <a:spLocks/>
          </p:cNvSpPr>
          <p:nvPr/>
        </p:nvSpPr>
        <p:spPr>
          <a:xfrm>
            <a:off x="589860" y="2710846"/>
            <a:ext cx="5981827"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Customizable reading interface</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Adjustable settings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Minimized distractions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Integrated reading data </a:t>
            </a: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sng"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grpSp>
        <p:nvGrpSpPr>
          <p:cNvPr id="47" name="Group 46">
            <a:extLst>
              <a:ext uri="{FF2B5EF4-FFF2-40B4-BE49-F238E27FC236}">
                <a16:creationId xmlns:a16="http://schemas.microsoft.com/office/drawing/2014/main" id="{CC09DB1E-D7B3-5511-7F08-E47CD7A39212}"/>
              </a:ext>
            </a:extLst>
          </p:cNvPr>
          <p:cNvGrpSpPr/>
          <p:nvPr/>
        </p:nvGrpSpPr>
        <p:grpSpPr>
          <a:xfrm>
            <a:off x="6146592" y="1462305"/>
            <a:ext cx="5118367" cy="3854553"/>
            <a:chOff x="5934420" y="1555060"/>
            <a:chExt cx="5339607" cy="4021165"/>
          </a:xfrm>
        </p:grpSpPr>
        <p:pic>
          <p:nvPicPr>
            <p:cNvPr id="41" name="Picture 40" descr="A screenshot of a phone&#10;&#10;AI-generated content may be incorrect.">
              <a:extLst>
                <a:ext uri="{FF2B5EF4-FFF2-40B4-BE49-F238E27FC236}">
                  <a16:creationId xmlns:a16="http://schemas.microsoft.com/office/drawing/2014/main" id="{69F3C1E2-9DED-AD92-3263-F0C43D14E7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9310" y="1679944"/>
              <a:ext cx="1689261" cy="3655985"/>
            </a:xfrm>
            <a:prstGeom prst="rect">
              <a:avLst/>
            </a:prstGeom>
          </p:spPr>
        </p:pic>
        <p:pic>
          <p:nvPicPr>
            <p:cNvPr id="39" name="Picture 38" descr="A picture containing shape&#10;&#10;Description automatically generated">
              <a:extLst>
                <a:ext uri="{FF2B5EF4-FFF2-40B4-BE49-F238E27FC236}">
                  <a16:creationId xmlns:a16="http://schemas.microsoft.com/office/drawing/2014/main" id="{3AD4D02C-BC96-D113-F4C8-6C08208EA7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4420" y="1586856"/>
              <a:ext cx="2636728" cy="3989369"/>
            </a:xfrm>
            <a:prstGeom prst="rect">
              <a:avLst/>
            </a:prstGeom>
          </p:spPr>
        </p:pic>
        <p:grpSp>
          <p:nvGrpSpPr>
            <p:cNvPr id="45" name="Group 44">
              <a:extLst>
                <a:ext uri="{FF2B5EF4-FFF2-40B4-BE49-F238E27FC236}">
                  <a16:creationId xmlns:a16="http://schemas.microsoft.com/office/drawing/2014/main" id="{2E28CC92-8212-F7DD-6B6D-D105DD6B14BA}"/>
                </a:ext>
              </a:extLst>
            </p:cNvPr>
            <p:cNvGrpSpPr/>
            <p:nvPr/>
          </p:nvGrpSpPr>
          <p:grpSpPr>
            <a:xfrm>
              <a:off x="8637299" y="1555060"/>
              <a:ext cx="2636728" cy="3989369"/>
              <a:chOff x="9602552" y="2596936"/>
              <a:chExt cx="2636728" cy="3989369"/>
            </a:xfrm>
          </p:grpSpPr>
          <p:pic>
            <p:nvPicPr>
              <p:cNvPr id="44" name="Picture 43" descr="A screenshot of a phone&#10;&#10;AI-generated content may be incorrect.">
                <a:extLst>
                  <a:ext uri="{FF2B5EF4-FFF2-40B4-BE49-F238E27FC236}">
                    <a16:creationId xmlns:a16="http://schemas.microsoft.com/office/drawing/2014/main" id="{7670B181-FB7F-2D82-B978-42D71C797C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83427" y="2697706"/>
                <a:ext cx="1685516" cy="3647881"/>
              </a:xfrm>
              <a:prstGeom prst="rect">
                <a:avLst/>
              </a:prstGeom>
            </p:spPr>
          </p:pic>
          <p:pic>
            <p:nvPicPr>
              <p:cNvPr id="42" name="Picture 41" descr="A picture containing shape&#10;&#10;Description automatically generated">
                <a:extLst>
                  <a:ext uri="{FF2B5EF4-FFF2-40B4-BE49-F238E27FC236}">
                    <a16:creationId xmlns:a16="http://schemas.microsoft.com/office/drawing/2014/main" id="{8ACF75CB-A981-A60E-D343-6B9D961A7D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2552" y="2596936"/>
                <a:ext cx="2636728" cy="3989369"/>
              </a:xfrm>
              <a:prstGeom prst="rect">
                <a:avLst/>
              </a:prstGeom>
            </p:spPr>
          </p:pic>
        </p:grpSp>
      </p:grpSp>
      <p:sp>
        <p:nvSpPr>
          <p:cNvPr id="9" name="Shape 5250">
            <a:extLst>
              <a:ext uri="{FF2B5EF4-FFF2-40B4-BE49-F238E27FC236}">
                <a16:creationId xmlns:a16="http://schemas.microsoft.com/office/drawing/2014/main" id="{4D2C8341-7E1C-1CC2-B7CD-DBD7A9DB5F1D}"/>
              </a:ext>
            </a:extLst>
          </p:cNvPr>
          <p:cNvSpPr/>
          <p:nvPr/>
        </p:nvSpPr>
        <p:spPr>
          <a:xfrm>
            <a:off x="505503" y="444312"/>
            <a:ext cx="10235285"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Personalize every learner’s </a:t>
            </a:r>
            <a:b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b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reading experience</a:t>
            </a:r>
          </a:p>
        </p:txBody>
      </p:sp>
      <p:grpSp>
        <p:nvGrpSpPr>
          <p:cNvPr id="12" name="Group 11">
            <a:extLst>
              <a:ext uri="{FF2B5EF4-FFF2-40B4-BE49-F238E27FC236}">
                <a16:creationId xmlns:a16="http://schemas.microsoft.com/office/drawing/2014/main" id="{5A3C34C3-7378-CEF6-799E-00E51FB6762E}"/>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271E911F-4EAE-F413-3EF4-33903C5D884E}"/>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3DBDFCF7-8F78-C1C3-3184-168817EB4DE7}"/>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E56F72AB-984A-79A1-56A0-A4C4040EE506}"/>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1DA58D5D-587F-5E67-8E84-1EDDF08E6D55}"/>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FE6550D4-57BE-A88A-B867-793C4DA67B23}"/>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4963A679-64EF-5E3B-945C-0EDB0111CD2E}"/>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pic>
        <p:nvPicPr>
          <p:cNvPr id="10" name="Picture 9">
            <a:extLst>
              <a:ext uri="{FF2B5EF4-FFF2-40B4-BE49-F238E27FC236}">
                <a16:creationId xmlns:a16="http://schemas.microsoft.com/office/drawing/2014/main" id="{B5AB576B-95B6-5E02-C190-9214318D0FC8}"/>
              </a:ext>
            </a:extLst>
          </p:cNvPr>
          <p:cNvPicPr>
            <a:picLocks noChangeAspect="1"/>
          </p:cNvPicPr>
          <p:nvPr/>
        </p:nvPicPr>
        <p:blipFill>
          <a:blip r:embed="rId6"/>
          <a:srcRect l="11873" r="20993"/>
          <a:stretch/>
        </p:blipFill>
        <p:spPr>
          <a:xfrm flipH="1">
            <a:off x="4454368" y="3971973"/>
            <a:ext cx="2326397" cy="2313113"/>
          </a:xfrm>
          <a:prstGeom prst="ellipse">
            <a:avLst/>
          </a:prstGeom>
          <a:effectLst>
            <a:outerShdw blurRad="50800" dist="38100" dir="2700000" algn="tl" rotWithShape="0">
              <a:prstClr val="black">
                <a:alpha val="40000"/>
              </a:prstClr>
            </a:outerShdw>
          </a:effectLst>
        </p:spPr>
      </p:pic>
      <p:pic>
        <p:nvPicPr>
          <p:cNvPr id="13" name="Picture 12" descr="A blue cartoon character with purple text&#10;&#10;AI-generated content may be incorrect.">
            <a:extLst>
              <a:ext uri="{FF2B5EF4-FFF2-40B4-BE49-F238E27FC236}">
                <a16:creationId xmlns:a16="http://schemas.microsoft.com/office/drawing/2014/main" id="{78FA5737-1643-7E52-0AD0-7F1B933F04E9}"/>
              </a:ext>
            </a:extLst>
          </p:cNvPr>
          <p:cNvPicPr>
            <a:picLocks noChangeAspect="1"/>
          </p:cNvPicPr>
          <p:nvPr/>
        </p:nvPicPr>
        <p:blipFill>
          <a:blip r:embed="rId7">
            <a:extLst>
              <a:ext uri="{28A0092B-C50C-407E-A947-70E740481C1C}">
                <a14:useLocalDpi xmlns:a14="http://schemas.microsoft.com/office/drawing/2010/main" val="0"/>
              </a:ext>
            </a:extLst>
          </a:blip>
          <a:srcRect r="62148"/>
          <a:stretch>
            <a:fillRect/>
          </a:stretch>
        </p:blipFill>
        <p:spPr>
          <a:xfrm>
            <a:off x="5592963" y="4223685"/>
            <a:ext cx="557992" cy="644941"/>
          </a:xfrm>
          <a:prstGeom prst="rect">
            <a:avLst/>
          </a:prstGeom>
        </p:spPr>
      </p:pic>
      <p:grpSp>
        <p:nvGrpSpPr>
          <p:cNvPr id="8" name="Group 7">
            <a:extLst>
              <a:ext uri="{FF2B5EF4-FFF2-40B4-BE49-F238E27FC236}">
                <a16:creationId xmlns:a16="http://schemas.microsoft.com/office/drawing/2014/main" id="{4545089B-B32F-C9C7-A4D7-3C56205E54C4}"/>
              </a:ext>
            </a:extLst>
          </p:cNvPr>
          <p:cNvGrpSpPr/>
          <p:nvPr/>
        </p:nvGrpSpPr>
        <p:grpSpPr>
          <a:xfrm>
            <a:off x="9819060" y="2510777"/>
            <a:ext cx="2527478" cy="3824074"/>
            <a:chOff x="9819060" y="2510777"/>
            <a:chExt cx="2527478" cy="3824074"/>
          </a:xfrm>
        </p:grpSpPr>
        <p:pic>
          <p:nvPicPr>
            <p:cNvPr id="7" name="Picture 6" descr="A screenshot of a phone&#10;&#10;AI-generated content may be incorrect.">
              <a:extLst>
                <a:ext uri="{FF2B5EF4-FFF2-40B4-BE49-F238E27FC236}">
                  <a16:creationId xmlns:a16="http://schemas.microsoft.com/office/drawing/2014/main" id="{B93A349B-1D49-D1DE-69E5-BEE637800A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3937" y="2628900"/>
              <a:ext cx="1613422" cy="3491849"/>
            </a:xfrm>
            <a:prstGeom prst="rect">
              <a:avLst/>
            </a:prstGeom>
          </p:spPr>
        </p:pic>
        <p:pic>
          <p:nvPicPr>
            <p:cNvPr id="3" name="Picture 2" descr="A picture containing shape&#10;&#10;Description automatically generated">
              <a:extLst>
                <a:ext uri="{FF2B5EF4-FFF2-40B4-BE49-F238E27FC236}">
                  <a16:creationId xmlns:a16="http://schemas.microsoft.com/office/drawing/2014/main" id="{A853E86C-D23E-6FEB-EC3A-CAF2D6A42F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9060" y="2510777"/>
              <a:ext cx="2527478" cy="3824074"/>
            </a:xfrm>
            <a:prstGeom prst="rect">
              <a:avLst/>
            </a:prstGeom>
          </p:spPr>
        </p:pic>
      </p:grpSp>
      <p:grpSp>
        <p:nvGrpSpPr>
          <p:cNvPr id="11" name="Group 10">
            <a:extLst>
              <a:ext uri="{FF2B5EF4-FFF2-40B4-BE49-F238E27FC236}">
                <a16:creationId xmlns:a16="http://schemas.microsoft.com/office/drawing/2014/main" id="{AB811874-30BF-97E5-2084-9BC436BBA632}"/>
              </a:ext>
            </a:extLst>
          </p:cNvPr>
          <p:cNvGrpSpPr/>
          <p:nvPr/>
        </p:nvGrpSpPr>
        <p:grpSpPr>
          <a:xfrm>
            <a:off x="7297800" y="2510777"/>
            <a:ext cx="2527478" cy="3824074"/>
            <a:chOff x="7297800" y="2510777"/>
            <a:chExt cx="2527478" cy="3824074"/>
          </a:xfrm>
        </p:grpSpPr>
        <p:pic>
          <p:nvPicPr>
            <p:cNvPr id="5" name="Picture 4" descr="A screenshot of a phone&#10;&#10;AI-generated content may be incorrect.">
              <a:extLst>
                <a:ext uri="{FF2B5EF4-FFF2-40B4-BE49-F238E27FC236}">
                  <a16:creationId xmlns:a16="http://schemas.microsoft.com/office/drawing/2014/main" id="{473AAB35-E673-E47D-B311-D706452DD7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59197" y="2623149"/>
              <a:ext cx="1613421" cy="3491849"/>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92B2104F-B270-5742-BFC3-E0931D2060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7800" y="2510777"/>
              <a:ext cx="2527478" cy="3824074"/>
            </a:xfrm>
            <a:prstGeom prst="rect">
              <a:avLst/>
            </a:prstGeom>
          </p:spPr>
        </p:pic>
      </p:grpSp>
    </p:spTree>
    <p:extLst>
      <p:ext uri="{BB962C8B-B14F-4D97-AF65-F5344CB8AC3E}">
        <p14:creationId xmlns:p14="http://schemas.microsoft.com/office/powerpoint/2010/main" val="3171026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8E18E-C77B-9B22-E7B8-81DFFF49CC91}"/>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CFECE53D-5E4E-CE84-D7A3-E51BFDFF52E4}"/>
              </a:ext>
            </a:extLst>
          </p:cNvPr>
          <p:cNvPicPr>
            <a:picLocks noChangeAspect="1"/>
          </p:cNvPicPr>
          <p:nvPr/>
        </p:nvPicPr>
        <p:blipFill>
          <a:blip r:embed="rId3"/>
          <a:stretch>
            <a:fillRect/>
          </a:stretch>
        </p:blipFill>
        <p:spPr>
          <a:xfrm>
            <a:off x="6121888" y="1958983"/>
            <a:ext cx="5208166" cy="3223356"/>
          </a:xfrm>
          <a:prstGeom prst="rect">
            <a:avLst/>
          </a:prstGeom>
        </p:spPr>
      </p:pic>
      <p:pic>
        <p:nvPicPr>
          <p:cNvPr id="6" name="Picture 5" descr="A close-up of a computer&#10;&#10;AI-generated content may be incorrect.">
            <a:extLst>
              <a:ext uri="{FF2B5EF4-FFF2-40B4-BE49-F238E27FC236}">
                <a16:creationId xmlns:a16="http://schemas.microsoft.com/office/drawing/2014/main" id="{2F9091B5-5EA9-749B-21FE-6C0D737D939D}"/>
              </a:ext>
            </a:extLst>
          </p:cNvPr>
          <p:cNvPicPr>
            <a:picLocks noChangeAspect="1"/>
          </p:cNvPicPr>
          <p:nvPr/>
        </p:nvPicPr>
        <p:blipFill>
          <a:blip r:embed="rId4">
            <a:extLst>
              <a:ext uri="{28A0092B-C50C-407E-A947-70E740481C1C}">
                <a14:useLocalDpi xmlns:a14="http://schemas.microsoft.com/office/drawing/2010/main" val="0"/>
              </a:ext>
            </a:extLst>
          </a:blip>
          <a:srcRect l="9063" t="7084" r="8828" b="7639"/>
          <a:stretch/>
        </p:blipFill>
        <p:spPr>
          <a:xfrm>
            <a:off x="5426830" y="1675661"/>
            <a:ext cx="6648260" cy="3883951"/>
          </a:xfrm>
          <a:prstGeom prst="rect">
            <a:avLst/>
          </a:prstGeom>
        </p:spPr>
      </p:pic>
      <p:sp>
        <p:nvSpPr>
          <p:cNvPr id="10" name="Subtitle 4">
            <a:extLst>
              <a:ext uri="{FF2B5EF4-FFF2-40B4-BE49-F238E27FC236}">
                <a16:creationId xmlns:a16="http://schemas.microsoft.com/office/drawing/2014/main" id="{71952BB8-AF34-5337-BE1D-FA48AC2DCA40}"/>
              </a:ext>
            </a:extLst>
          </p:cNvPr>
          <p:cNvSpPr txBox="1">
            <a:spLocks/>
          </p:cNvSpPr>
          <p:nvPr/>
        </p:nvSpPr>
        <p:spPr>
          <a:xfrm>
            <a:off x="505503" y="2014526"/>
            <a:ext cx="5590497" cy="412070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High-low texts, graphic novels, </a:t>
            </a:r>
            <a:b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b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and comics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Audiobooks and Read-</a:t>
            </a:r>
            <a:r>
              <a:rPr lang="en-US" sz="2400" kern="0" err="1">
                <a:solidFill>
                  <a:srgbClr val="3B3461"/>
                </a:solidFill>
                <a:latin typeface="Aptos" panose="020B0004020202020204" pitchFamily="34" charset="0"/>
                <a:cs typeface="Calibri" panose="020F0502020204030204" pitchFamily="34" charset="0"/>
              </a:rPr>
              <a:t>Alongs</a:t>
            </a:r>
            <a:endParaRPr lang="en-US" sz="2400" kern="0">
              <a:solidFill>
                <a:srgbClr val="3B3461"/>
              </a:solidFill>
              <a:latin typeface="Aptos" panose="020B0004020202020204" pitchFamily="34" charset="0"/>
              <a:cs typeface="Calibri" panose="020F0502020204030204" pitchFamily="34" charset="0"/>
            </a:endParaRPr>
          </a:p>
          <a:p>
            <a:pPr marL="342900" indent="-342900" defTabSz="1219140">
              <a:spcAft>
                <a:spcPts val="1800"/>
              </a:spcAft>
              <a:buClr>
                <a:srgbClr val="000000"/>
              </a:buClr>
              <a:buFont typeface="Arial" panose="020B0604020202020204" pitchFamily="34" charset="0"/>
              <a:buChar char="•"/>
              <a:defRPr/>
            </a:pPr>
            <a:r>
              <a:rPr kumimoji="0" lang="en-US" sz="2400" b="0" i="0" u="none" strike="noStrike" kern="0" cap="none" spc="0" normalizeH="0" baseline="0" noProof="0">
                <a:ln>
                  <a:noFill/>
                </a:ln>
                <a:solidFill>
                  <a:srgbClr val="3B3461"/>
                </a:solidFill>
                <a:effectLst/>
                <a:uLnTx/>
                <a:uFillTx/>
                <a:latin typeface="Aptos"/>
                <a:cs typeface="Calibri"/>
              </a:rPr>
              <a:t>Engaging magazines for leisure reading</a:t>
            </a:r>
            <a:r>
              <a:rPr lang="en-US" sz="2400" kern="0">
                <a:solidFill>
                  <a:srgbClr val="3B3461"/>
                </a:solidFill>
                <a:latin typeface="Aptos"/>
                <a:cs typeface="Calibri"/>
              </a:rPr>
              <a:t> </a:t>
            </a:r>
            <a:r>
              <a:rPr lang="en-US" sz="2400" i="1" kern="0">
                <a:solidFill>
                  <a:srgbClr val="3B3461"/>
                </a:solidFill>
                <a:latin typeface="Aptos"/>
                <a:cs typeface="Calibri"/>
              </a:rPr>
              <a:t>and</a:t>
            </a:r>
            <a:r>
              <a:rPr kumimoji="0" lang="en-US" sz="2400" b="0" i="1" u="none" strike="noStrike" kern="0" cap="none" spc="0" normalizeH="0" baseline="0" noProof="0">
                <a:ln>
                  <a:noFill/>
                </a:ln>
                <a:solidFill>
                  <a:srgbClr val="3B3461"/>
                </a:solidFill>
                <a:effectLst/>
                <a:uLnTx/>
                <a:uFillTx/>
                <a:latin typeface="Aptos"/>
                <a:cs typeface="Calibri"/>
              </a:rPr>
              <a:t> </a:t>
            </a:r>
            <a:r>
              <a:rPr kumimoji="0" lang="en-US" sz="2400" b="0" i="0" u="none" strike="noStrike" kern="0" cap="none" spc="0" normalizeH="0" baseline="0" noProof="0">
                <a:ln>
                  <a:noFill/>
                </a:ln>
                <a:solidFill>
                  <a:srgbClr val="3B3461"/>
                </a:solidFill>
                <a:effectLst/>
                <a:uLnTx/>
                <a:uFillTx/>
                <a:latin typeface="Aptos"/>
                <a:cs typeface="Calibri"/>
              </a:rPr>
              <a:t>curricular alignment</a:t>
            </a:r>
            <a:endParaRPr lang="en-US" sz="2400" b="0" i="0" u="none" strike="noStrike" kern="0" cap="none" spc="0" normalizeH="0" baseline="0" noProof="0">
              <a:ln>
                <a:noFill/>
              </a:ln>
              <a:solidFill>
                <a:srgbClr val="3B3461"/>
              </a:solidFill>
              <a:effectLst/>
              <a:uLnTx/>
              <a:uFillTx/>
              <a:latin typeface="Aptos"/>
              <a:cs typeface="Calibri"/>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sp>
        <p:nvSpPr>
          <p:cNvPr id="9" name="Shape 5250">
            <a:extLst>
              <a:ext uri="{FF2B5EF4-FFF2-40B4-BE49-F238E27FC236}">
                <a16:creationId xmlns:a16="http://schemas.microsoft.com/office/drawing/2014/main" id="{68D4E593-5EA3-DC77-89B7-64AF990221B6}"/>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Spotlight formats that engage all readers</a:t>
            </a:r>
          </a:p>
        </p:txBody>
      </p:sp>
      <p:grpSp>
        <p:nvGrpSpPr>
          <p:cNvPr id="12" name="Group 11">
            <a:extLst>
              <a:ext uri="{FF2B5EF4-FFF2-40B4-BE49-F238E27FC236}">
                <a16:creationId xmlns:a16="http://schemas.microsoft.com/office/drawing/2014/main" id="{4B99D7ED-1C92-D78C-C2E4-3983E12BF1D4}"/>
              </a:ext>
            </a:extLst>
          </p:cNvPr>
          <p:cNvGrpSpPr/>
          <p:nvPr/>
        </p:nvGrpSpPr>
        <p:grpSpPr>
          <a:xfrm>
            <a:off x="615358" y="1403428"/>
            <a:ext cx="2293908" cy="151632"/>
            <a:chOff x="273499" y="3153096"/>
            <a:chExt cx="1255917" cy="74172"/>
          </a:xfrm>
        </p:grpSpPr>
        <p:sp>
          <p:nvSpPr>
            <p:cNvPr id="14" name="Shape 5297">
              <a:extLst>
                <a:ext uri="{FF2B5EF4-FFF2-40B4-BE49-F238E27FC236}">
                  <a16:creationId xmlns:a16="http://schemas.microsoft.com/office/drawing/2014/main" id="{E9472A4A-7FBA-6E7D-4CD2-B89F0D992347}"/>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D3397C79-B5C8-72DB-B45F-68B316BA3527}"/>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5414E28D-B309-943A-956A-BDA1AFE3B619}"/>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23FD407B-919E-A5EF-8E3B-6264FEFAC57B}"/>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BA2010BE-ED83-4EC5-6E92-D4FDB10F38CA}"/>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70807DE6-B80E-E415-9C43-61947A12AADA}"/>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pic>
        <p:nvPicPr>
          <p:cNvPr id="13" name="Picture 12">
            <a:extLst>
              <a:ext uri="{FF2B5EF4-FFF2-40B4-BE49-F238E27FC236}">
                <a16:creationId xmlns:a16="http://schemas.microsoft.com/office/drawing/2014/main" id="{ECCD0386-383C-5A92-757C-4F53F41D0950}"/>
              </a:ext>
            </a:extLst>
          </p:cNvPr>
          <p:cNvPicPr>
            <a:picLocks noChangeAspect="1"/>
          </p:cNvPicPr>
          <p:nvPr/>
        </p:nvPicPr>
        <p:blipFill>
          <a:blip r:embed="rId5"/>
          <a:stretch>
            <a:fillRect/>
          </a:stretch>
        </p:blipFill>
        <p:spPr>
          <a:xfrm>
            <a:off x="9226143" y="2326414"/>
            <a:ext cx="2352713" cy="3347677"/>
          </a:xfrm>
          <a:prstGeom prst="rect">
            <a:avLst/>
          </a:prstGeom>
        </p:spPr>
      </p:pic>
      <p:pic>
        <p:nvPicPr>
          <p:cNvPr id="7" name="Picture 6" descr="Shape&#10;&#10;Description automatically generated">
            <a:extLst>
              <a:ext uri="{FF2B5EF4-FFF2-40B4-BE49-F238E27FC236}">
                <a16:creationId xmlns:a16="http://schemas.microsoft.com/office/drawing/2014/main" id="{36DDA123-B9ED-1898-AB3A-4BFB07473CCB}"/>
              </a:ext>
            </a:extLst>
          </p:cNvPr>
          <p:cNvPicPr>
            <a:picLocks noChangeAspect="1"/>
          </p:cNvPicPr>
          <p:nvPr/>
        </p:nvPicPr>
        <p:blipFill rotWithShape="1">
          <a:blip r:embed="rId6">
            <a:extLst>
              <a:ext uri="{28A0092B-C50C-407E-A947-70E740481C1C}">
                <a14:useLocalDpi xmlns:a14="http://schemas.microsoft.com/office/drawing/2010/main" val="0"/>
              </a:ext>
            </a:extLst>
          </a:blip>
          <a:srcRect l="30660" t="6448" r="28544" b="8278"/>
          <a:stretch/>
        </p:blipFill>
        <p:spPr>
          <a:xfrm>
            <a:off x="8805748" y="2024254"/>
            <a:ext cx="3386252" cy="3981412"/>
          </a:xfrm>
          <a:prstGeom prst="rect">
            <a:avLst/>
          </a:prstGeom>
        </p:spPr>
      </p:pic>
      <p:pic>
        <p:nvPicPr>
          <p:cNvPr id="21" name="Picture 20" descr="A screenshot of a social media post&#10;&#10;AI-generated content may be incorrect.">
            <a:extLst>
              <a:ext uri="{FF2B5EF4-FFF2-40B4-BE49-F238E27FC236}">
                <a16:creationId xmlns:a16="http://schemas.microsoft.com/office/drawing/2014/main" id="{3F65BE49-DE7E-9862-F10D-5EDCB3274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6572" y="3338623"/>
            <a:ext cx="1213394" cy="2626090"/>
          </a:xfrm>
          <a:prstGeom prst="rect">
            <a:avLst/>
          </a:prstGeom>
        </p:spPr>
      </p:pic>
      <p:pic>
        <p:nvPicPr>
          <p:cNvPr id="8" name="Picture 7" descr="A black cellphone with a black background&#10;&#10;AI-generated content may be incorrect.">
            <a:extLst>
              <a:ext uri="{FF2B5EF4-FFF2-40B4-BE49-F238E27FC236}">
                <a16:creationId xmlns:a16="http://schemas.microsoft.com/office/drawing/2014/main" id="{35D56BB7-63AB-4C6B-5118-CF6CA96B567D}"/>
              </a:ext>
            </a:extLst>
          </p:cNvPr>
          <p:cNvPicPr>
            <a:picLocks noChangeAspect="1"/>
          </p:cNvPicPr>
          <p:nvPr/>
        </p:nvPicPr>
        <p:blipFill>
          <a:blip r:embed="rId8">
            <a:extLst>
              <a:ext uri="{28A0092B-C50C-407E-A947-70E740481C1C}">
                <a14:useLocalDpi xmlns:a14="http://schemas.microsoft.com/office/drawing/2010/main" val="0"/>
              </a:ext>
            </a:extLst>
          </a:blip>
          <a:srcRect l="36064" r="36281"/>
          <a:stretch>
            <a:fillRect/>
          </a:stretch>
        </p:blipFill>
        <p:spPr>
          <a:xfrm>
            <a:off x="7873795" y="2892056"/>
            <a:ext cx="1747766" cy="3595104"/>
          </a:xfrm>
          <a:prstGeom prst="rect">
            <a:avLst/>
          </a:prstGeom>
        </p:spPr>
      </p:pic>
    </p:spTree>
    <p:extLst>
      <p:ext uri="{BB962C8B-B14F-4D97-AF65-F5344CB8AC3E}">
        <p14:creationId xmlns:p14="http://schemas.microsoft.com/office/powerpoint/2010/main" val="1060189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FE6D-BAFF-0625-AF44-856B8FB797A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7152065-0DBD-D175-E5F5-F3A9EE4F28B0}"/>
              </a:ext>
            </a:extLst>
          </p:cNvPr>
          <p:cNvPicPr>
            <a:picLocks noChangeAspect="1"/>
          </p:cNvPicPr>
          <p:nvPr/>
        </p:nvPicPr>
        <p:blipFill>
          <a:blip r:embed="rId3"/>
          <a:stretch>
            <a:fillRect/>
          </a:stretch>
        </p:blipFill>
        <p:spPr>
          <a:xfrm>
            <a:off x="8222243" y="1252618"/>
            <a:ext cx="3273674" cy="4765410"/>
          </a:xfrm>
          <a:prstGeom prst="rect">
            <a:avLst/>
          </a:prstGeom>
        </p:spPr>
      </p:pic>
      <p:pic>
        <p:nvPicPr>
          <p:cNvPr id="2" name="Picture 1" descr="A black tablet with a black screen&#10;&#10;Description automatically generated">
            <a:extLst>
              <a:ext uri="{FF2B5EF4-FFF2-40B4-BE49-F238E27FC236}">
                <a16:creationId xmlns:a16="http://schemas.microsoft.com/office/drawing/2014/main" id="{16BB4DBE-7E78-2585-341D-668C907CE2BA}"/>
              </a:ext>
            </a:extLst>
          </p:cNvPr>
          <p:cNvPicPr>
            <a:picLocks noChangeAspect="1"/>
          </p:cNvPicPr>
          <p:nvPr/>
        </p:nvPicPr>
        <p:blipFill rotWithShape="1">
          <a:blip r:embed="rId4"/>
          <a:srcRect l="32363" t="7812" r="32363" b="9276"/>
          <a:stretch/>
        </p:blipFill>
        <p:spPr>
          <a:xfrm>
            <a:off x="7841996" y="928243"/>
            <a:ext cx="4014428" cy="5447665"/>
          </a:xfrm>
          <a:prstGeom prst="rect">
            <a:avLst/>
          </a:prstGeom>
        </p:spPr>
      </p:pic>
      <p:sp>
        <p:nvSpPr>
          <p:cNvPr id="9" name="Shape 5250">
            <a:extLst>
              <a:ext uri="{FF2B5EF4-FFF2-40B4-BE49-F238E27FC236}">
                <a16:creationId xmlns:a16="http://schemas.microsoft.com/office/drawing/2014/main" id="{BAC70074-7311-BCD7-ACE4-29311710D185}"/>
              </a:ext>
            </a:extLst>
          </p:cNvPr>
          <p:cNvSpPr/>
          <p:nvPr/>
        </p:nvSpPr>
        <p:spPr>
          <a:xfrm>
            <a:off x="505503" y="444312"/>
            <a:ext cx="7753594"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Equip learners with language-building tools</a:t>
            </a:r>
          </a:p>
        </p:txBody>
      </p:sp>
      <p:grpSp>
        <p:nvGrpSpPr>
          <p:cNvPr id="12" name="Group 11">
            <a:extLst>
              <a:ext uri="{FF2B5EF4-FFF2-40B4-BE49-F238E27FC236}">
                <a16:creationId xmlns:a16="http://schemas.microsoft.com/office/drawing/2014/main" id="{2594307B-6ED1-0E5F-02B8-03F008D74397}"/>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E3A9F0A9-4B9A-C142-84F2-B538C5BE45D8}"/>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921BF391-D1FF-D7A4-354C-CE41489E5E82}"/>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B1C5DC6B-CF3F-5279-B69A-E3F6EF177D37}"/>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5CBEEC0E-8C10-DCD3-E146-E0769B04C699}"/>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478C7E59-3FAA-2148-D563-AFF65103A43F}"/>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6A9752CC-8894-0888-528E-38338A684CF0}"/>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3" name="Subtitle 4">
            <a:extLst>
              <a:ext uri="{FF2B5EF4-FFF2-40B4-BE49-F238E27FC236}">
                <a16:creationId xmlns:a16="http://schemas.microsoft.com/office/drawing/2014/main" id="{BA207170-E57F-8AF8-6894-CC00002E0ECA}"/>
              </a:ext>
            </a:extLst>
          </p:cNvPr>
          <p:cNvSpPr txBox="1">
            <a:spLocks/>
          </p:cNvSpPr>
          <p:nvPr/>
        </p:nvSpPr>
        <p:spPr>
          <a:xfrm>
            <a:off x="505503" y="2788444"/>
            <a:ext cx="6008700"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In-app </a:t>
            </a:r>
            <a:r>
              <a:rPr lang="en-US" sz="2400" kern="0">
                <a:solidFill>
                  <a:srgbClr val="3B3461"/>
                </a:solidFill>
                <a:latin typeface="Aptos" panose="020B0004020202020204" pitchFamily="34" charset="0"/>
                <a:cs typeface="Calibri" panose="020F0502020204030204" pitchFamily="34" charset="0"/>
              </a:rPr>
              <a:t>dictionary</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err="1">
                <a:ln>
                  <a:noFill/>
                </a:ln>
                <a:solidFill>
                  <a:srgbClr val="3B3461"/>
                </a:solidFill>
                <a:effectLst/>
                <a:uLnTx/>
                <a:uFillTx/>
                <a:latin typeface="Aptos" panose="020B0004020202020204" pitchFamily="34" charset="0"/>
                <a:ea typeface="+mn-ea"/>
                <a:cs typeface="Calibri" panose="020F0502020204030204" pitchFamily="34" charset="0"/>
              </a:rPr>
              <a:t>Pronunc</a:t>
            </a:r>
            <a:r>
              <a:rPr lang="en-US" sz="2400" kern="0" err="1">
                <a:solidFill>
                  <a:srgbClr val="3B3461"/>
                </a:solidFill>
                <a:latin typeface="Aptos" panose="020B0004020202020204" pitchFamily="34" charset="0"/>
                <a:cs typeface="Calibri" panose="020F0502020204030204" pitchFamily="34" charset="0"/>
              </a:rPr>
              <a:t>iation</a:t>
            </a:r>
            <a:r>
              <a:rPr lang="en-US" sz="2400" kern="0">
                <a:solidFill>
                  <a:srgbClr val="3B3461"/>
                </a:solidFill>
                <a:latin typeface="Aptos" panose="020B0004020202020204" pitchFamily="34" charset="0"/>
                <a:cs typeface="Calibri" panose="020F0502020204030204" pitchFamily="34" charset="0"/>
              </a:rPr>
              <a:t> and translation tools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Active listening and fluency building </a:t>
            </a:r>
            <a:b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b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with audio formats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pic>
        <p:nvPicPr>
          <p:cNvPr id="20" name="Picture 19" descr="A screenshot of a phone&#10;&#10;AI-generated content may be incorrect.">
            <a:extLst>
              <a:ext uri="{FF2B5EF4-FFF2-40B4-BE49-F238E27FC236}">
                <a16:creationId xmlns:a16="http://schemas.microsoft.com/office/drawing/2014/main" id="{5C941DF5-CC7F-9676-FBA9-3C96D688BD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0902" y="2575142"/>
            <a:ext cx="1697796" cy="3674458"/>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8D6D0C2E-0546-F61E-C0A6-BD37C17554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4836" y="2480145"/>
            <a:ext cx="2653052" cy="4014068"/>
          </a:xfrm>
          <a:prstGeom prst="rect">
            <a:avLst/>
          </a:prstGeom>
        </p:spPr>
      </p:pic>
    </p:spTree>
    <p:extLst>
      <p:ext uri="{BB962C8B-B14F-4D97-AF65-F5344CB8AC3E}">
        <p14:creationId xmlns:p14="http://schemas.microsoft.com/office/powerpoint/2010/main" val="4288762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5DAD5-3FFA-8E03-76DD-5441DF35F7C4}"/>
            </a:ext>
          </a:extLst>
        </p:cNvPr>
        <p:cNvGrpSpPr/>
        <p:nvPr/>
      </p:nvGrpSpPr>
      <p:grpSpPr>
        <a:xfrm>
          <a:off x="0" y="0"/>
          <a:ext cx="0" cy="0"/>
          <a:chOff x="0" y="0"/>
          <a:chExt cx="0" cy="0"/>
        </a:xfrm>
      </p:grpSpPr>
      <p:sp>
        <p:nvSpPr>
          <p:cNvPr id="9" name="Shape 5250">
            <a:extLst>
              <a:ext uri="{FF2B5EF4-FFF2-40B4-BE49-F238E27FC236}">
                <a16:creationId xmlns:a16="http://schemas.microsoft.com/office/drawing/2014/main" id="{E04CBDF9-106E-5A43-2424-C16EB040DF7A}"/>
              </a:ext>
            </a:extLst>
          </p:cNvPr>
          <p:cNvSpPr/>
          <p:nvPr/>
        </p:nvSpPr>
        <p:spPr>
          <a:xfrm>
            <a:off x="505502" y="444312"/>
            <a:ext cx="8491013"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rPr>
              <a:t>Offer content that reflects students’ identities </a:t>
            </a:r>
          </a:p>
        </p:txBody>
      </p:sp>
      <p:grpSp>
        <p:nvGrpSpPr>
          <p:cNvPr id="12" name="Group 11">
            <a:extLst>
              <a:ext uri="{FF2B5EF4-FFF2-40B4-BE49-F238E27FC236}">
                <a16:creationId xmlns:a16="http://schemas.microsoft.com/office/drawing/2014/main" id="{9406E60A-7E8B-20E7-74D3-329C5B867767}"/>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4336095D-1B81-10C3-69F8-CAD7A9ACEA9A}"/>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00AF409B-4435-96BE-5A3B-3AED6B3BF513}"/>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22A08CB8-29A2-538C-EA28-8EC7D762589F}"/>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A0BECAA1-7768-B1C5-B456-48F2CFCBDC0E}"/>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44A2CAAC-DBB0-1D61-D359-778473F45CC0}"/>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AB4C4562-38D6-EA99-AC1C-B4A586D84E10}"/>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3" name="Subtitle 4">
            <a:extLst>
              <a:ext uri="{FF2B5EF4-FFF2-40B4-BE49-F238E27FC236}">
                <a16:creationId xmlns:a16="http://schemas.microsoft.com/office/drawing/2014/main" id="{46D449B6-5471-D92C-0D05-656346B56082}"/>
              </a:ext>
            </a:extLst>
          </p:cNvPr>
          <p:cNvSpPr txBox="1">
            <a:spLocks/>
          </p:cNvSpPr>
          <p:nvPr/>
        </p:nvSpPr>
        <p:spPr>
          <a:xfrm>
            <a:off x="505502" y="2788444"/>
            <a:ext cx="6352497"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1"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Authentic texts </a:t>
            </a: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in heritage languages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b="1" kern="0">
                <a:solidFill>
                  <a:srgbClr val="3B3461"/>
                </a:solidFill>
                <a:latin typeface="Aptos" panose="020B0004020202020204" pitchFamily="34" charset="0"/>
                <a:cs typeface="Calibri" panose="020F0502020204030204" pitchFamily="34" charset="0"/>
              </a:rPr>
              <a:t>Translations </a:t>
            </a:r>
            <a:r>
              <a:rPr lang="en-US" sz="2400" kern="0">
                <a:solidFill>
                  <a:srgbClr val="3B3461"/>
                </a:solidFill>
                <a:latin typeface="Aptos" panose="020B0004020202020204" pitchFamily="34" charset="0"/>
                <a:cs typeface="Calibri" panose="020F0502020204030204" pitchFamily="34" charset="0"/>
              </a:rPr>
              <a:t>of popular titles </a:t>
            </a:r>
            <a:br>
              <a:rPr lang="en-US" sz="2400" kern="0">
                <a:solidFill>
                  <a:srgbClr val="3B3461"/>
                </a:solidFill>
                <a:latin typeface="Aptos" panose="020B0004020202020204" pitchFamily="34" charset="0"/>
                <a:cs typeface="Calibri" panose="020F0502020204030204" pitchFamily="34" charset="0"/>
              </a:rPr>
            </a:br>
            <a:r>
              <a:rPr lang="en-US" sz="2400" kern="0">
                <a:solidFill>
                  <a:srgbClr val="3B3461"/>
                </a:solidFill>
                <a:latin typeface="Aptos" panose="020B0004020202020204" pitchFamily="34" charset="0"/>
                <a:cs typeface="Calibri" panose="020F0502020204030204" pitchFamily="34" charset="0"/>
              </a:rPr>
              <a:t>loved by peers</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Books at </a:t>
            </a:r>
            <a:r>
              <a:rPr kumimoji="0" lang="en-US" sz="2400" b="1"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varied reading levels </a:t>
            </a:r>
            <a:br>
              <a:rPr kumimoji="0" lang="en-US" sz="2400" b="1"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br>
            <a:r>
              <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rPr>
              <a:t>to meet learners where they are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endParaRPr kumimoji="0" lang="en-US" sz="2400" b="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pic>
        <p:nvPicPr>
          <p:cNvPr id="1026" name="Picture 2">
            <a:extLst>
              <a:ext uri="{FF2B5EF4-FFF2-40B4-BE49-F238E27FC236}">
                <a16:creationId xmlns:a16="http://schemas.microsoft.com/office/drawing/2014/main" id="{C44B87B5-E1AC-263D-9571-1F3DD2F385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488035" y="1733107"/>
            <a:ext cx="5016958" cy="4231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296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F8420-DD7E-D082-1C0C-62C93496D09B}"/>
            </a:ext>
          </a:extLst>
        </p:cNvPr>
        <p:cNvGrpSpPr/>
        <p:nvPr/>
      </p:nvGrpSpPr>
      <p:grpSpPr>
        <a:xfrm>
          <a:off x="0" y="0"/>
          <a:ext cx="0" cy="0"/>
          <a:chOff x="0" y="0"/>
          <a:chExt cx="0" cy="0"/>
        </a:xfrm>
      </p:grpSpPr>
      <p:pic>
        <p:nvPicPr>
          <p:cNvPr id="6" name="Picture 5" descr="Smiling school boys sharing a tablet">
            <a:extLst>
              <a:ext uri="{FF2B5EF4-FFF2-40B4-BE49-F238E27FC236}">
                <a16:creationId xmlns:a16="http://schemas.microsoft.com/office/drawing/2014/main" id="{360FAD6E-C6AB-5C5A-0951-326DC6816591}"/>
              </a:ext>
            </a:extLst>
          </p:cNvPr>
          <p:cNvPicPr>
            <a:picLocks noChangeAspect="1"/>
          </p:cNvPicPr>
          <p:nvPr/>
        </p:nvPicPr>
        <p:blipFill>
          <a:blip r:embed="rId4">
            <a:extLst>
              <a:ext uri="{28A0092B-C50C-407E-A947-70E740481C1C}">
                <a14:useLocalDpi xmlns:a14="http://schemas.microsoft.com/office/drawing/2010/main" val="0"/>
              </a:ext>
            </a:extLst>
          </a:blip>
          <a:srcRect t="4892" b="10712"/>
          <a:stretch>
            <a:fillRect/>
          </a:stretch>
        </p:blipFill>
        <p:spPr>
          <a:xfrm>
            <a:off x="-1437858" y="0"/>
            <a:ext cx="13629858" cy="7666796"/>
          </a:xfrm>
          <a:prstGeom prst="rect">
            <a:avLst/>
          </a:prstGeom>
        </p:spPr>
      </p:pic>
      <p:sp>
        <p:nvSpPr>
          <p:cNvPr id="3" name="Rectangle 2">
            <a:extLst>
              <a:ext uri="{FF2B5EF4-FFF2-40B4-BE49-F238E27FC236}">
                <a16:creationId xmlns:a16="http://schemas.microsoft.com/office/drawing/2014/main" id="{A54092D2-7C84-92CE-A9DF-8CEEAA8FB21B}"/>
              </a:ext>
            </a:extLst>
          </p:cNvPr>
          <p:cNvSpPr/>
          <p:nvPr/>
        </p:nvSpPr>
        <p:spPr>
          <a:xfrm>
            <a:off x="5565402" y="2329231"/>
            <a:ext cx="6880684" cy="3221856"/>
          </a:xfrm>
          <a:prstGeom prst="rect">
            <a:avLst/>
          </a:prstGeom>
          <a:solidFill>
            <a:srgbClr val="FFFFFF">
              <a:alpha val="50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C556E55-E280-B739-F3DA-A7A56DFB8EEE}"/>
              </a:ext>
            </a:extLst>
          </p:cNvPr>
          <p:cNvSpPr>
            <a:spLocks noGrp="1"/>
          </p:cNvSpPr>
          <p:nvPr>
            <p:ph type="ftr" sz="quarter" idx="11"/>
          </p:nvPr>
        </p:nvSpPr>
        <p:spPr/>
        <p:txBody>
          <a:bodyPr/>
          <a:lstStyle/>
          <a:p>
            <a:endParaRPr lang="en-US"/>
          </a:p>
          <a:p>
            <a:endParaRPr lang="en-US"/>
          </a:p>
          <a:p>
            <a:endParaRPr lang="en-US"/>
          </a:p>
          <a:p>
            <a:endParaRPr lang="en-US"/>
          </a:p>
        </p:txBody>
      </p:sp>
      <p:sp>
        <p:nvSpPr>
          <p:cNvPr id="7" name="Rectangle 6">
            <a:extLst>
              <a:ext uri="{FF2B5EF4-FFF2-40B4-BE49-F238E27FC236}">
                <a16:creationId xmlns:a16="http://schemas.microsoft.com/office/drawing/2014/main" id="{DD743AEC-ADF5-F911-B165-C1422F37080E}"/>
              </a:ext>
            </a:extLst>
          </p:cNvPr>
          <p:cNvSpPr/>
          <p:nvPr/>
        </p:nvSpPr>
        <p:spPr>
          <a:xfrm>
            <a:off x="5647464" y="640113"/>
            <a:ext cx="6544536" cy="951560"/>
          </a:xfrm>
          <a:prstGeom prst="rect">
            <a:avLst/>
          </a:prstGeom>
          <a:solidFill>
            <a:srgbClr val="3B346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5250">
            <a:extLst>
              <a:ext uri="{FF2B5EF4-FFF2-40B4-BE49-F238E27FC236}">
                <a16:creationId xmlns:a16="http://schemas.microsoft.com/office/drawing/2014/main" id="{782751EB-83F6-AF9D-1168-BB81603F5B22}"/>
              </a:ext>
            </a:extLst>
          </p:cNvPr>
          <p:cNvSpPr/>
          <p:nvPr/>
        </p:nvSpPr>
        <p:spPr>
          <a:xfrm>
            <a:off x="5835795" y="855851"/>
            <a:ext cx="5844209" cy="749181"/>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spAutoFit/>
          </a:bodyPr>
          <a:lstStyle/>
          <a:p>
            <a:pPr marL="0" marR="0" lvl="0" indent="0" defTabSz="1219170" rtl="0" eaLnBrk="1" fontAlgn="auto" latinLnBrk="0" hangingPunct="1">
              <a:lnSpc>
                <a:spcPct val="7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6000" b="1" i="0" u="none" strike="noStrike" kern="0" cap="none" spc="0" normalizeH="0" baseline="0" noProof="0" dirty="0">
                <a:ln>
                  <a:noFill/>
                </a:ln>
                <a:solidFill>
                  <a:schemeClr val="bg1"/>
                </a:solidFill>
                <a:effectLst/>
                <a:uLnTx/>
                <a:uFillTx/>
                <a:latin typeface="Aptos Display" panose="020B0004020202020204" pitchFamily="34" charset="0"/>
                <a:sym typeface="Geomanist Ultra"/>
              </a:rPr>
              <a:t>Let’s discuss</a:t>
            </a:r>
            <a:endParaRPr kumimoji="0" sz="6000" b="1" i="0" u="none" strike="noStrike" kern="0" cap="none" spc="0" normalizeH="0" baseline="0" noProof="0" dirty="0">
              <a:ln>
                <a:noFill/>
              </a:ln>
              <a:solidFill>
                <a:schemeClr val="bg1"/>
              </a:solidFill>
              <a:effectLst/>
              <a:uLnTx/>
              <a:uFillTx/>
              <a:latin typeface="Aptos Display" panose="020B0004020202020204" pitchFamily="34" charset="0"/>
              <a:sym typeface="Geomanist Ultra"/>
            </a:endParaRPr>
          </a:p>
        </p:txBody>
      </p:sp>
      <p:sp>
        <p:nvSpPr>
          <p:cNvPr id="5" name="Subtitle 4">
            <a:extLst>
              <a:ext uri="{FF2B5EF4-FFF2-40B4-BE49-F238E27FC236}">
                <a16:creationId xmlns:a16="http://schemas.microsoft.com/office/drawing/2014/main" id="{755C58A0-67A3-2955-F256-22F11A54554D}"/>
              </a:ext>
            </a:extLst>
          </p:cNvPr>
          <p:cNvSpPr txBox="1">
            <a:spLocks/>
          </p:cNvSpPr>
          <p:nvPr/>
        </p:nvSpPr>
        <p:spPr>
          <a:xfrm>
            <a:off x="5565402" y="1510432"/>
            <a:ext cx="6358496" cy="330309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800"/>
              </a:spcAft>
              <a:buClr>
                <a:srgbClr val="000000"/>
              </a:buClr>
              <a:buSzTx/>
              <a:buFontTx/>
              <a:buNone/>
              <a:tabLst/>
              <a:defRPr/>
            </a:pPr>
            <a:r>
              <a:rPr lang="en-US" sz="2400" b="1" kern="0" dirty="0">
                <a:solidFill>
                  <a:srgbClr val="3B3461"/>
                </a:solidFill>
                <a:latin typeface="Aptos"/>
                <a:cs typeface="Calibri"/>
                <a:sym typeface="Arial"/>
              </a:rPr>
              <a:t>The impact of digital reading on </a:t>
            </a:r>
            <a:r>
              <a:rPr lang="en-US" sz="2400" b="1" i="1" kern="0" dirty="0">
                <a:solidFill>
                  <a:srgbClr val="3B3461"/>
                </a:solidFill>
                <a:latin typeface="Aptos"/>
                <a:cs typeface="Calibri"/>
                <a:sym typeface="Arial"/>
              </a:rPr>
              <a:t>all </a:t>
            </a:r>
            <a:r>
              <a:rPr lang="en-US" sz="2400" b="1" kern="0" dirty="0">
                <a:solidFill>
                  <a:srgbClr val="3B3461"/>
                </a:solidFill>
                <a:latin typeface="Aptos"/>
                <a:cs typeface="Calibri"/>
                <a:sym typeface="Arial"/>
              </a:rPr>
              <a:t>students</a:t>
            </a:r>
          </a:p>
          <a:p>
            <a:pPr marL="0" marR="0" lvl="0" indent="0" algn="l" defTabSz="1219140" rtl="0" eaLnBrk="1" fontAlgn="auto" latinLnBrk="0" hangingPunct="1">
              <a:lnSpc>
                <a:spcPct val="100000"/>
              </a:lnSpc>
              <a:spcBef>
                <a:spcPts val="0"/>
              </a:spcBef>
              <a:spcAft>
                <a:spcPts val="800"/>
              </a:spcAft>
              <a:buClr>
                <a:srgbClr val="000000"/>
              </a:buClr>
              <a:buSzTx/>
              <a:buFontTx/>
              <a:buNone/>
              <a:tabLst/>
              <a:defRPr/>
            </a:pPr>
            <a:r>
              <a:rPr lang="en-US" sz="2400" kern="0" dirty="0">
                <a:solidFill>
                  <a:srgbClr val="3B3461"/>
                </a:solidFill>
                <a:latin typeface="Aptos"/>
                <a:cs typeface="Calibri"/>
                <a:sym typeface="Arial"/>
              </a:rPr>
              <a:t> </a:t>
            </a:r>
            <a:endParaRPr kumimoji="0" lang="en-US" sz="2400" b="0" i="0" u="none" strike="noStrike" kern="0" cap="none" spc="0" normalizeH="0" baseline="0" noProof="0" dirty="0">
              <a:ln>
                <a:noFill/>
              </a:ln>
              <a:solidFill>
                <a:srgbClr val="3B3461"/>
              </a:solidFill>
              <a:effectLst/>
              <a:uLnTx/>
              <a:uFillTx/>
              <a:latin typeface="Aptos"/>
              <a:ea typeface="+mn-ea"/>
              <a:cs typeface="Calibri"/>
              <a:sym typeface="Arial"/>
            </a:endParaRPr>
          </a:p>
          <a:p>
            <a:pPr marL="285750" indent="-285750">
              <a:spcBef>
                <a:spcPts val="600"/>
              </a:spcBef>
              <a:spcAft>
                <a:spcPts val="600"/>
              </a:spcAft>
              <a:buFont typeface="Arial" panose="020B0604020202020204" pitchFamily="34" charset="0"/>
              <a:buChar char="•"/>
            </a:pPr>
            <a:r>
              <a:rPr lang="en-US" sz="2400" kern="0" dirty="0">
                <a:solidFill>
                  <a:srgbClr val="3B3461"/>
                </a:solidFill>
                <a:latin typeface="Aptos"/>
                <a:cs typeface="Calibri"/>
                <a:sym typeface="Helvetica Neue"/>
              </a:rPr>
              <a:t>What if you could provide </a:t>
            </a:r>
            <a:r>
              <a:rPr lang="en-US" sz="2400" b="1" kern="0" dirty="0">
                <a:solidFill>
                  <a:srgbClr val="3B3461"/>
                </a:solidFill>
                <a:latin typeface="Aptos"/>
                <a:cs typeface="Calibri"/>
                <a:sym typeface="Helvetica Neue"/>
              </a:rPr>
              <a:t>equitable access resources</a:t>
            </a:r>
            <a:r>
              <a:rPr lang="en-US" sz="2400" kern="0" dirty="0">
                <a:solidFill>
                  <a:srgbClr val="3B3461"/>
                </a:solidFill>
                <a:latin typeface="Aptos"/>
                <a:cs typeface="Calibri"/>
                <a:sym typeface="Helvetica Neue"/>
              </a:rPr>
              <a:t>?</a:t>
            </a:r>
          </a:p>
          <a:p>
            <a:pPr marL="285750" indent="-285750">
              <a:spcBef>
                <a:spcPts val="600"/>
              </a:spcBef>
              <a:spcAft>
                <a:spcPts val="600"/>
              </a:spcAft>
              <a:buFont typeface="Arial" panose="020B0604020202020204" pitchFamily="34" charset="0"/>
              <a:buChar char="•"/>
            </a:pPr>
            <a:r>
              <a:rPr lang="en-US" sz="2400" kern="0" dirty="0">
                <a:solidFill>
                  <a:srgbClr val="3B3461"/>
                </a:solidFill>
                <a:latin typeface="Aptos"/>
                <a:cs typeface="Calibri"/>
                <a:sym typeface="Helvetica Neue"/>
              </a:rPr>
              <a:t>What if you could provide </a:t>
            </a:r>
            <a:r>
              <a:rPr lang="en-US" sz="2400" b="1" kern="0" dirty="0">
                <a:solidFill>
                  <a:srgbClr val="3B3461"/>
                </a:solidFill>
                <a:latin typeface="Aptos"/>
                <a:cs typeface="Calibri"/>
                <a:sym typeface="Helvetica Neue"/>
              </a:rPr>
              <a:t>one platform </a:t>
            </a:r>
            <a:r>
              <a:rPr lang="en-US" sz="2400" kern="0" dirty="0">
                <a:solidFill>
                  <a:srgbClr val="3B3461"/>
                </a:solidFill>
                <a:latin typeface="Aptos"/>
                <a:cs typeface="Calibri"/>
                <a:sym typeface="Helvetica Neue"/>
              </a:rPr>
              <a:t>for your learning community?</a:t>
            </a:r>
          </a:p>
          <a:p>
            <a:pPr marL="285750" indent="-285750">
              <a:spcBef>
                <a:spcPts val="600"/>
              </a:spcBef>
              <a:spcAft>
                <a:spcPts val="600"/>
              </a:spcAft>
              <a:buFont typeface="Arial" panose="020B0604020202020204" pitchFamily="34" charset="0"/>
              <a:buChar char="•"/>
            </a:pPr>
            <a:r>
              <a:rPr lang="en-US" sz="2400" kern="0" dirty="0">
                <a:solidFill>
                  <a:srgbClr val="3B3461"/>
                </a:solidFill>
                <a:latin typeface="Aptos"/>
                <a:cs typeface="Calibri"/>
                <a:sym typeface="Helvetica Neue"/>
              </a:rPr>
              <a:t>What if you could </a:t>
            </a:r>
            <a:r>
              <a:rPr lang="en-US" sz="2400" b="1" kern="0" dirty="0">
                <a:solidFill>
                  <a:srgbClr val="3B3461"/>
                </a:solidFill>
                <a:latin typeface="Aptos"/>
                <a:cs typeface="Calibri"/>
                <a:sym typeface="Helvetica Neue"/>
              </a:rPr>
              <a:t>support all readers </a:t>
            </a:r>
            <a:r>
              <a:rPr lang="en-US" sz="2400" kern="0" dirty="0">
                <a:solidFill>
                  <a:srgbClr val="3B3461"/>
                </a:solidFill>
                <a:latin typeface="Aptos"/>
                <a:cs typeface="Calibri"/>
                <a:sym typeface="Helvetica Neue"/>
              </a:rPr>
              <a:t>where they are?</a:t>
            </a:r>
          </a:p>
        </p:txBody>
      </p:sp>
      <p:pic>
        <p:nvPicPr>
          <p:cNvPr id="4" name="Picture 3" descr="A blue cartoon character with purple text&#10;&#10;AI-generated content may be incorrect.">
            <a:extLst>
              <a:ext uri="{FF2B5EF4-FFF2-40B4-BE49-F238E27FC236}">
                <a16:creationId xmlns:a16="http://schemas.microsoft.com/office/drawing/2014/main" id="{2F35FF2A-AAB6-5665-8786-9C91248403E9}"/>
              </a:ext>
            </a:extLst>
          </p:cNvPr>
          <p:cNvPicPr>
            <a:picLocks noChangeAspect="1"/>
          </p:cNvPicPr>
          <p:nvPr/>
        </p:nvPicPr>
        <p:blipFill>
          <a:blip r:embed="rId5">
            <a:extLst>
              <a:ext uri="{28A0092B-C50C-407E-A947-70E740481C1C}">
                <a14:useLocalDpi xmlns:a14="http://schemas.microsoft.com/office/drawing/2010/main" val="0"/>
              </a:ext>
            </a:extLst>
          </a:blip>
          <a:srcRect r="62148"/>
          <a:stretch>
            <a:fillRect/>
          </a:stretch>
        </p:blipFill>
        <p:spPr>
          <a:xfrm>
            <a:off x="2800965" y="4970310"/>
            <a:ext cx="1004956" cy="1161554"/>
          </a:xfrm>
          <a:prstGeom prst="rect">
            <a:avLst/>
          </a:prstGeom>
        </p:spPr>
      </p:pic>
    </p:spTree>
    <p:custDataLst>
      <p:tags r:id="rId1"/>
    </p:custDataLst>
    <p:extLst>
      <p:ext uri="{BB962C8B-B14F-4D97-AF65-F5344CB8AC3E}">
        <p14:creationId xmlns:p14="http://schemas.microsoft.com/office/powerpoint/2010/main" val="4159606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8876634-A16F-2159-F26D-37406DA93947}"/>
              </a:ext>
            </a:extLst>
          </p:cNvPr>
          <p:cNvGrpSpPr/>
          <p:nvPr/>
        </p:nvGrpSpPr>
        <p:grpSpPr>
          <a:xfrm>
            <a:off x="7548908" y="646294"/>
            <a:ext cx="4287729" cy="5925718"/>
            <a:chOff x="7548908" y="646294"/>
            <a:chExt cx="4287729" cy="5925718"/>
          </a:xfrm>
        </p:grpSpPr>
        <p:pic>
          <p:nvPicPr>
            <p:cNvPr id="10" name="Picture 9">
              <a:extLst>
                <a:ext uri="{FF2B5EF4-FFF2-40B4-BE49-F238E27FC236}">
                  <a16:creationId xmlns:a16="http://schemas.microsoft.com/office/drawing/2014/main" id="{49BC3FC5-14CD-2437-49F5-E5011FD87C4B}"/>
                </a:ext>
              </a:extLst>
            </p:cNvPr>
            <p:cNvPicPr>
              <a:picLocks noChangeAspect="1"/>
            </p:cNvPicPr>
            <p:nvPr/>
          </p:nvPicPr>
          <p:blipFill>
            <a:blip r:embed="rId3"/>
            <a:stretch>
              <a:fillRect/>
            </a:stretch>
          </p:blipFill>
          <p:spPr>
            <a:xfrm>
              <a:off x="7992337" y="1110046"/>
              <a:ext cx="3390205" cy="5104477"/>
            </a:xfrm>
            <a:prstGeom prst="rect">
              <a:avLst/>
            </a:prstGeom>
          </p:spPr>
        </p:pic>
        <p:pic>
          <p:nvPicPr>
            <p:cNvPr id="9" name="Picture 8" descr="A black tablet with a black screen&#10;&#10;Description automatically generated">
              <a:extLst>
                <a:ext uri="{FF2B5EF4-FFF2-40B4-BE49-F238E27FC236}">
                  <a16:creationId xmlns:a16="http://schemas.microsoft.com/office/drawing/2014/main" id="{8D1392F4-5F6B-5E37-C7FD-096BBDEAD151}"/>
                </a:ext>
              </a:extLst>
            </p:cNvPr>
            <p:cNvPicPr>
              <a:picLocks noChangeAspect="1"/>
            </p:cNvPicPr>
            <p:nvPr/>
          </p:nvPicPr>
          <p:blipFill rotWithShape="1">
            <a:blip r:embed="rId4"/>
            <a:srcRect l="32363" t="7812" r="32363" b="9276"/>
            <a:stretch/>
          </p:blipFill>
          <p:spPr>
            <a:xfrm>
              <a:off x="7548908" y="753473"/>
              <a:ext cx="4287729" cy="5818539"/>
            </a:xfrm>
            <a:prstGeom prst="rect">
              <a:avLst/>
            </a:prstGeom>
          </p:spPr>
        </p:pic>
        <p:pic>
          <p:nvPicPr>
            <p:cNvPr id="3" name="Picture 2" descr="A cartoon of a blue object with a white face&#10;&#10;AI-generated content may be incorrect.">
              <a:extLst>
                <a:ext uri="{FF2B5EF4-FFF2-40B4-BE49-F238E27FC236}">
                  <a16:creationId xmlns:a16="http://schemas.microsoft.com/office/drawing/2014/main" id="{11AB1D10-6C27-9A44-5249-CE8874FAEC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6552" y="646294"/>
              <a:ext cx="848712" cy="848712"/>
            </a:xfrm>
            <a:prstGeom prst="rect">
              <a:avLst/>
            </a:prstGeom>
          </p:spPr>
        </p:pic>
      </p:grpSp>
      <p:grpSp>
        <p:nvGrpSpPr>
          <p:cNvPr id="24" name="Group 23">
            <a:extLst>
              <a:ext uri="{FF2B5EF4-FFF2-40B4-BE49-F238E27FC236}">
                <a16:creationId xmlns:a16="http://schemas.microsoft.com/office/drawing/2014/main" id="{8BF82AC8-9956-A46B-CB7E-652A8883801F}"/>
              </a:ext>
            </a:extLst>
          </p:cNvPr>
          <p:cNvGrpSpPr/>
          <p:nvPr/>
        </p:nvGrpSpPr>
        <p:grpSpPr>
          <a:xfrm>
            <a:off x="6471119" y="2231812"/>
            <a:ext cx="2180894" cy="4777820"/>
            <a:chOff x="6472617" y="2332311"/>
            <a:chExt cx="2180894" cy="4777820"/>
          </a:xfrm>
        </p:grpSpPr>
        <p:sp>
          <p:nvSpPr>
            <p:cNvPr id="15" name="Rectangle 14">
              <a:extLst>
                <a:ext uri="{FF2B5EF4-FFF2-40B4-BE49-F238E27FC236}">
                  <a16:creationId xmlns:a16="http://schemas.microsoft.com/office/drawing/2014/main" id="{FEBCBA41-F6AC-E5DE-45DF-195DFD66D37B}"/>
                </a:ext>
              </a:extLst>
            </p:cNvPr>
            <p:cNvSpPr/>
            <p:nvPr/>
          </p:nvSpPr>
          <p:spPr>
            <a:xfrm>
              <a:off x="6756547" y="2878975"/>
              <a:ext cx="1600241" cy="497238"/>
            </a:xfrm>
            <a:prstGeom prst="rect">
              <a:avLst/>
            </a:prstGeom>
            <a:solidFill>
              <a:srgbClr val="2C3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3" name="Picture 12">
              <a:extLst>
                <a:ext uri="{FF2B5EF4-FFF2-40B4-BE49-F238E27FC236}">
                  <a16:creationId xmlns:a16="http://schemas.microsoft.com/office/drawing/2014/main" id="{AA1AB453-C63C-1A71-C7A4-B019CACAFE00}"/>
                </a:ext>
              </a:extLst>
            </p:cNvPr>
            <p:cNvPicPr>
              <a:picLocks noChangeAspect="1"/>
            </p:cNvPicPr>
            <p:nvPr/>
          </p:nvPicPr>
          <p:blipFill>
            <a:blip r:embed="rId6"/>
            <a:srcRect b="4703"/>
            <a:stretch>
              <a:fillRect/>
            </a:stretch>
          </p:blipFill>
          <p:spPr>
            <a:xfrm>
              <a:off x="6752139" y="3039747"/>
              <a:ext cx="1644841" cy="3394233"/>
            </a:xfrm>
            <a:prstGeom prst="rect">
              <a:avLst/>
            </a:prstGeom>
          </p:spPr>
        </p:pic>
        <p:pic>
          <p:nvPicPr>
            <p:cNvPr id="8" name="Picture 7" descr="A picture containing icon&#10;&#10;Description automatically generated">
              <a:extLst>
                <a:ext uri="{FF2B5EF4-FFF2-40B4-BE49-F238E27FC236}">
                  <a16:creationId xmlns:a16="http://schemas.microsoft.com/office/drawing/2014/main" id="{422580FF-E2EB-8404-4DB9-960B633D9B73}"/>
                </a:ext>
              </a:extLst>
            </p:cNvPr>
            <p:cNvPicPr>
              <a:picLocks noChangeAspect="1"/>
            </p:cNvPicPr>
            <p:nvPr/>
          </p:nvPicPr>
          <p:blipFill rotWithShape="1">
            <a:blip r:embed="rId7"/>
            <a:srcRect l="36998" r="37429"/>
            <a:stretch/>
          </p:blipFill>
          <p:spPr>
            <a:xfrm>
              <a:off x="6472617" y="2332311"/>
              <a:ext cx="2160798" cy="4777820"/>
            </a:xfrm>
            <a:prstGeom prst="rect">
              <a:avLst/>
            </a:prstGeom>
          </p:spPr>
        </p:pic>
        <p:pic>
          <p:nvPicPr>
            <p:cNvPr id="5" name="Picture 4" descr="A cartoon of a blue object with a white face&#10;&#10;AI-generated content may be incorrect.">
              <a:extLst>
                <a:ext uri="{FF2B5EF4-FFF2-40B4-BE49-F238E27FC236}">
                  <a16:creationId xmlns:a16="http://schemas.microsoft.com/office/drawing/2014/main" id="{B1FDAF3C-DD37-5C86-52A1-1159C80D6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9333" y="2539321"/>
              <a:ext cx="564178" cy="564178"/>
            </a:xfrm>
            <a:prstGeom prst="rect">
              <a:avLst/>
            </a:prstGeom>
          </p:spPr>
        </p:pic>
      </p:grpSp>
      <p:sp>
        <p:nvSpPr>
          <p:cNvPr id="29" name="Subtitle 4">
            <a:extLst>
              <a:ext uri="{FF2B5EF4-FFF2-40B4-BE49-F238E27FC236}">
                <a16:creationId xmlns:a16="http://schemas.microsoft.com/office/drawing/2014/main" id="{C429E492-A377-7FCD-8A5B-B9A374FE3E3B}"/>
              </a:ext>
            </a:extLst>
          </p:cNvPr>
          <p:cNvSpPr txBox="1">
            <a:spLocks/>
          </p:cNvSpPr>
          <p:nvPr/>
        </p:nvSpPr>
        <p:spPr>
          <a:xfrm>
            <a:off x="505503" y="2014526"/>
            <a:ext cx="6008704" cy="412070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24/7 access to ebooks and more, </a:t>
            </a:r>
            <a:br>
              <a:rPr lang="en-US" sz="2400" kern="0">
                <a:solidFill>
                  <a:srgbClr val="3B3461"/>
                </a:solidFill>
                <a:latin typeface="Aptos" panose="020B0004020202020204" pitchFamily="34" charset="0"/>
                <a:cs typeface="Calibri" panose="020F0502020204030204" pitchFamily="34" charset="0"/>
              </a:rPr>
            </a:br>
            <a:r>
              <a:rPr lang="en-US" sz="2400" kern="0">
                <a:solidFill>
                  <a:srgbClr val="3B3461"/>
                </a:solidFill>
                <a:latin typeface="Aptos" panose="020B0004020202020204" pitchFamily="34" charset="0"/>
                <a:cs typeface="Calibri" panose="020F0502020204030204" pitchFamily="34" charset="0"/>
              </a:rPr>
              <a:t>in school and at home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kumimoji="0" lang="en-US" sz="2400" i="0" u="none" strike="noStrike" kern="0" cap="none" spc="0" normalizeH="0" baseline="0" noProof="0">
                <a:ln>
                  <a:noFill/>
                </a:ln>
                <a:solidFill>
                  <a:srgbClr val="3B3461"/>
                </a:solidFill>
                <a:effectLst/>
                <a:uLnTx/>
                <a:uFillTx/>
                <a:latin typeface="Aptos"/>
                <a:cs typeface="Calibri"/>
              </a:rPr>
              <a:t>One platform for </a:t>
            </a:r>
            <a:r>
              <a:rPr lang="en-US" sz="2400" kern="0">
                <a:solidFill>
                  <a:srgbClr val="3B3461"/>
                </a:solidFill>
                <a:latin typeface="Aptos"/>
                <a:cs typeface="Calibri"/>
              </a:rPr>
              <a:t>short-form</a:t>
            </a:r>
            <a:r>
              <a:rPr kumimoji="0" lang="en-US" sz="2400" i="0" u="none" strike="noStrike" kern="0" cap="none" spc="0" normalizeH="0" baseline="0" noProof="0">
                <a:ln>
                  <a:noFill/>
                </a:ln>
                <a:solidFill>
                  <a:srgbClr val="3B3461"/>
                </a:solidFill>
                <a:effectLst/>
                <a:uLnTx/>
                <a:uFillTx/>
                <a:latin typeface="Aptos"/>
                <a:cs typeface="Calibri"/>
              </a:rPr>
              <a:t>, </a:t>
            </a:r>
            <a:r>
              <a:rPr lang="en-US" sz="2400" kern="0">
                <a:solidFill>
                  <a:srgbClr val="3B3461"/>
                </a:solidFill>
                <a:latin typeface="Aptos"/>
                <a:cs typeface="Calibri"/>
              </a:rPr>
              <a:t>long-form</a:t>
            </a:r>
            <a:r>
              <a:rPr kumimoji="0" lang="en-US" sz="2400" i="0" u="none" strike="noStrike" kern="0" cap="none" spc="0" normalizeH="0" baseline="0" noProof="0">
                <a:ln>
                  <a:noFill/>
                </a:ln>
                <a:solidFill>
                  <a:srgbClr val="3B3461"/>
                </a:solidFill>
                <a:effectLst/>
                <a:uLnTx/>
                <a:uFillTx/>
                <a:latin typeface="Aptos"/>
                <a:cs typeface="Calibri"/>
              </a:rPr>
              <a:t>, and audio resources</a:t>
            </a:r>
            <a:endParaRPr lang="en-US" sz="2400" i="0" u="none" strike="noStrike" kern="0" cap="none" spc="0" normalizeH="0" baseline="0" noProof="0">
              <a:ln>
                <a:noFill/>
              </a:ln>
              <a:solidFill>
                <a:srgbClr val="3B3461"/>
              </a:solidFill>
              <a:effectLst/>
              <a:uLnTx/>
              <a:uFillTx/>
              <a:latin typeface="Aptos"/>
              <a:cs typeface="Calibri"/>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Equitable access across schools </a:t>
            </a:r>
            <a:br>
              <a:rPr lang="en-US" sz="2400" kern="0">
                <a:solidFill>
                  <a:srgbClr val="3B3461"/>
                </a:solidFill>
                <a:latin typeface="Aptos" panose="020B0004020202020204" pitchFamily="34" charset="0"/>
                <a:cs typeface="Calibri" panose="020F0502020204030204" pitchFamily="34" charset="0"/>
              </a:rPr>
            </a:br>
            <a:r>
              <a:rPr lang="en-US" sz="2400" kern="0">
                <a:solidFill>
                  <a:srgbClr val="3B3461"/>
                </a:solidFill>
                <a:latin typeface="Aptos" panose="020B0004020202020204" pitchFamily="34" charset="0"/>
                <a:cs typeface="Calibri" panose="020F0502020204030204" pitchFamily="34" charset="0"/>
              </a:rPr>
              <a:t>and community </a:t>
            </a:r>
            <a:endParaRPr kumimoji="0" lang="en-US" sz="2400" i="0" u="none" strike="noStrike" kern="0" cap="none" spc="0" normalizeH="0" baseline="0" noProof="0">
              <a:ln>
                <a:noFill/>
              </a:ln>
              <a:solidFill>
                <a:srgbClr val="3B3461"/>
              </a:solidFill>
              <a:effectLst/>
              <a:uLnTx/>
              <a:uFillTx/>
              <a:latin typeface="Aptos" panose="020B0004020202020204" pitchFamily="34" charset="0"/>
              <a:ea typeface="+mn-ea"/>
              <a:cs typeface="Calibri" panose="020F0502020204030204" pitchFamily="34" charset="0"/>
            </a:endParaRPr>
          </a:p>
        </p:txBody>
      </p:sp>
      <p:sp>
        <p:nvSpPr>
          <p:cNvPr id="30" name="Shape 5250">
            <a:extLst>
              <a:ext uri="{FF2B5EF4-FFF2-40B4-BE49-F238E27FC236}">
                <a16:creationId xmlns:a16="http://schemas.microsoft.com/office/drawing/2014/main" id="{3B38B232-D416-C794-9620-CDE4DEA6D1DF}"/>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panose="020B0004020202020204" pitchFamily="34" charset="0"/>
                <a:sym typeface="Geomanist Ultra"/>
              </a:rPr>
              <a:t>Build equity</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31" name="Group 30">
            <a:extLst>
              <a:ext uri="{FF2B5EF4-FFF2-40B4-BE49-F238E27FC236}">
                <a16:creationId xmlns:a16="http://schemas.microsoft.com/office/drawing/2014/main" id="{4CA64045-4DD5-B347-7D2F-296FD254B533}"/>
              </a:ext>
            </a:extLst>
          </p:cNvPr>
          <p:cNvGrpSpPr/>
          <p:nvPr/>
        </p:nvGrpSpPr>
        <p:grpSpPr>
          <a:xfrm>
            <a:off x="615358" y="1403428"/>
            <a:ext cx="2293908" cy="151632"/>
            <a:chOff x="273499" y="3153096"/>
            <a:chExt cx="1255917" cy="74172"/>
          </a:xfrm>
        </p:grpSpPr>
        <p:sp>
          <p:nvSpPr>
            <p:cNvPr id="32" name="Shape 5297">
              <a:extLst>
                <a:ext uri="{FF2B5EF4-FFF2-40B4-BE49-F238E27FC236}">
                  <a16:creationId xmlns:a16="http://schemas.microsoft.com/office/drawing/2014/main" id="{D5E27700-706B-8C6F-EB3A-B5538F8E3DBE}"/>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3" name="Shape 5298">
              <a:extLst>
                <a:ext uri="{FF2B5EF4-FFF2-40B4-BE49-F238E27FC236}">
                  <a16:creationId xmlns:a16="http://schemas.microsoft.com/office/drawing/2014/main" id="{5F6BEF76-EE0B-187D-53A8-E086AD31144C}"/>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4" name="Shape 5299">
              <a:extLst>
                <a:ext uri="{FF2B5EF4-FFF2-40B4-BE49-F238E27FC236}">
                  <a16:creationId xmlns:a16="http://schemas.microsoft.com/office/drawing/2014/main" id="{A640E2F8-0C74-7306-E667-056DAA37DE4B}"/>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5" name="Shape 5300">
              <a:extLst>
                <a:ext uri="{FF2B5EF4-FFF2-40B4-BE49-F238E27FC236}">
                  <a16:creationId xmlns:a16="http://schemas.microsoft.com/office/drawing/2014/main" id="{4AB783A4-4567-C889-FE2C-BD07AFAC1B39}"/>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6" name="Shape 5301">
              <a:extLst>
                <a:ext uri="{FF2B5EF4-FFF2-40B4-BE49-F238E27FC236}">
                  <a16:creationId xmlns:a16="http://schemas.microsoft.com/office/drawing/2014/main" id="{B52AA0B2-6514-01F5-A99C-700E58FC2547}"/>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7" name="Shape 5302">
              <a:extLst>
                <a:ext uri="{FF2B5EF4-FFF2-40B4-BE49-F238E27FC236}">
                  <a16:creationId xmlns:a16="http://schemas.microsoft.com/office/drawing/2014/main" id="{296A5269-B890-8027-45FE-FC09B1418078}"/>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spTree>
    <p:extLst>
      <p:ext uri="{BB962C8B-B14F-4D97-AF65-F5344CB8AC3E}">
        <p14:creationId xmlns:p14="http://schemas.microsoft.com/office/powerpoint/2010/main" val="72229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4">
            <a:extLst>
              <a:ext uri="{FF2B5EF4-FFF2-40B4-BE49-F238E27FC236}">
                <a16:creationId xmlns:a16="http://schemas.microsoft.com/office/drawing/2014/main" id="{94B795A7-C901-B912-9524-E9E1BA25B1E3}"/>
              </a:ext>
            </a:extLst>
          </p:cNvPr>
          <p:cNvSpPr txBox="1">
            <a:spLocks/>
          </p:cNvSpPr>
          <p:nvPr/>
        </p:nvSpPr>
        <p:spPr>
          <a:xfrm>
            <a:off x="505503" y="2014526"/>
            <a:ext cx="5590497" cy="412070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A single platform for all learners </a:t>
            </a:r>
          </a:p>
          <a:p>
            <a:pPr marL="342900" lvl="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Multiple modes of reading </a:t>
            </a:r>
          </a:p>
          <a:p>
            <a:pPr marL="342900" lvl="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A private and personalized experience for every reader </a:t>
            </a:r>
          </a:p>
          <a:p>
            <a:pPr marL="342900" lvl="0" indent="-342900" defTabSz="1219140">
              <a:spcAft>
                <a:spcPts val="1800"/>
              </a:spcAft>
              <a:buClr>
                <a:srgbClr val="000000"/>
              </a:buClr>
              <a:buFont typeface="Arial" panose="020B0604020202020204" pitchFamily="34" charset="0"/>
              <a:buChar char="•"/>
              <a:defRPr/>
            </a:pP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sp>
        <p:nvSpPr>
          <p:cNvPr id="9" name="Shape 5250">
            <a:extLst>
              <a:ext uri="{FF2B5EF4-FFF2-40B4-BE49-F238E27FC236}">
                <a16:creationId xmlns:a16="http://schemas.microsoft.com/office/drawing/2014/main" id="{DEA4297B-90FB-6B86-8DE8-D5360B8950F7}"/>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panose="020B0004020202020204" pitchFamily="34" charset="0"/>
                <a:sym typeface="Geomanist Ultra"/>
              </a:rPr>
              <a:t>Meet the needs of all students </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12" name="Group 11">
            <a:extLst>
              <a:ext uri="{FF2B5EF4-FFF2-40B4-BE49-F238E27FC236}">
                <a16:creationId xmlns:a16="http://schemas.microsoft.com/office/drawing/2014/main" id="{391DD703-5394-BED0-1BE6-34F6AECC2E4F}"/>
              </a:ext>
            </a:extLst>
          </p:cNvPr>
          <p:cNvGrpSpPr/>
          <p:nvPr/>
        </p:nvGrpSpPr>
        <p:grpSpPr>
          <a:xfrm>
            <a:off x="615358" y="1403428"/>
            <a:ext cx="2293908" cy="151632"/>
            <a:chOff x="273499" y="3153096"/>
            <a:chExt cx="1255917" cy="74172"/>
          </a:xfrm>
        </p:grpSpPr>
        <p:sp>
          <p:nvSpPr>
            <p:cNvPr id="14" name="Shape 5297">
              <a:extLst>
                <a:ext uri="{FF2B5EF4-FFF2-40B4-BE49-F238E27FC236}">
                  <a16:creationId xmlns:a16="http://schemas.microsoft.com/office/drawing/2014/main" id="{1119F6E1-7EE3-8F07-D4B9-C86400B5453F}"/>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28EE690C-8E70-A0D9-386D-EBC568AAB002}"/>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9A10AEAA-55BB-1A6B-4857-BBCF69785B1F}"/>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86F0D919-B903-A4E5-0446-CD0D30466404}"/>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EEF2BFA3-E862-5795-F699-C25E2F6AB3E2}"/>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F1A3F552-7634-FBFA-41B5-AB2F88611734}"/>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pic>
        <p:nvPicPr>
          <p:cNvPr id="3" name="Picture 2" descr="A screenshot of a tablet and a phone&#10;&#10;AI-generated content may be incorrect.">
            <a:extLst>
              <a:ext uri="{FF2B5EF4-FFF2-40B4-BE49-F238E27FC236}">
                <a16:creationId xmlns:a16="http://schemas.microsoft.com/office/drawing/2014/main" id="{2D5A2843-B834-EE11-E2AD-32243FB99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9625" y="1707782"/>
            <a:ext cx="6497217" cy="4548051"/>
          </a:xfrm>
          <a:prstGeom prst="rect">
            <a:avLst/>
          </a:prstGeom>
        </p:spPr>
      </p:pic>
    </p:spTree>
    <p:extLst>
      <p:ext uri="{BB962C8B-B14F-4D97-AF65-F5344CB8AC3E}">
        <p14:creationId xmlns:p14="http://schemas.microsoft.com/office/powerpoint/2010/main" val="22739437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EFC63-4E86-67A8-86DA-CDEFA2D6A883}"/>
            </a:ext>
          </a:extLst>
        </p:cNvPr>
        <p:cNvGrpSpPr/>
        <p:nvPr/>
      </p:nvGrpSpPr>
      <p:grpSpPr>
        <a:xfrm>
          <a:off x="0" y="0"/>
          <a:ext cx="0" cy="0"/>
          <a:chOff x="0" y="0"/>
          <a:chExt cx="0" cy="0"/>
        </a:xfrm>
      </p:grpSpPr>
      <p:sp>
        <p:nvSpPr>
          <p:cNvPr id="10" name="Subtitle 4">
            <a:extLst>
              <a:ext uri="{FF2B5EF4-FFF2-40B4-BE49-F238E27FC236}">
                <a16:creationId xmlns:a16="http://schemas.microsoft.com/office/drawing/2014/main" id="{0FF26D8C-998A-AC8E-CAB6-0F55F9145DBA}"/>
              </a:ext>
            </a:extLst>
          </p:cNvPr>
          <p:cNvSpPr txBox="1">
            <a:spLocks/>
          </p:cNvSpPr>
          <p:nvPr/>
        </p:nvSpPr>
        <p:spPr>
          <a:xfrm>
            <a:off x="687908" y="5136996"/>
            <a:ext cx="2967024" cy="635152"/>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9140">
              <a:spcAft>
                <a:spcPts val="1800"/>
              </a:spcAft>
              <a:buClr>
                <a:srgbClr val="000000"/>
              </a:buClr>
              <a:defRPr/>
            </a:pPr>
            <a:r>
              <a:rPr lang="en-US" sz="2200" kern="0">
                <a:solidFill>
                  <a:srgbClr val="3B3461"/>
                </a:solidFill>
                <a:latin typeface="Aptos" panose="020B0004020202020204" pitchFamily="34" charset="0"/>
                <a:cs typeface="Calibri" panose="020F0502020204030204" pitchFamily="34" charset="0"/>
              </a:rPr>
              <a:t>Deep, sustained digital reading</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sp>
        <p:nvSpPr>
          <p:cNvPr id="9" name="Shape 5250">
            <a:extLst>
              <a:ext uri="{FF2B5EF4-FFF2-40B4-BE49-F238E27FC236}">
                <a16:creationId xmlns:a16="http://schemas.microsoft.com/office/drawing/2014/main" id="{FFF054AE-8A7C-5E6A-D77F-A048E03F2C50}"/>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defTabSz="1219170">
              <a:lnSpc>
                <a:spcPct val="90000"/>
              </a:lnSpc>
              <a:buClr>
                <a:srgbClr val="000000"/>
              </a:buClr>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a:sym typeface="Geomanist Ultra"/>
              </a:rPr>
              <a:t>Prepare all students for the future </a:t>
            </a:r>
            <a:endParaRPr kumimoji="0" lang="en-US" sz="5400" b="0" i="0" u="none" strike="noStrike" kern="0" cap="none" spc="0" normalizeH="0" baseline="0" noProof="0">
              <a:ln>
                <a:noFill/>
              </a:ln>
              <a:solidFill>
                <a:srgbClr val="3B3461"/>
              </a:solidFill>
              <a:effectLst/>
              <a:uLnTx/>
              <a:uFillTx/>
              <a:latin typeface="Aptos Display"/>
              <a:sym typeface="Geomanist Ultra"/>
            </a:endParaRPr>
          </a:p>
        </p:txBody>
      </p:sp>
      <p:grpSp>
        <p:nvGrpSpPr>
          <p:cNvPr id="12" name="Group 11">
            <a:extLst>
              <a:ext uri="{FF2B5EF4-FFF2-40B4-BE49-F238E27FC236}">
                <a16:creationId xmlns:a16="http://schemas.microsoft.com/office/drawing/2014/main" id="{7C763D3B-CBD2-F16D-BB34-DD6B1AC978FB}"/>
              </a:ext>
            </a:extLst>
          </p:cNvPr>
          <p:cNvGrpSpPr/>
          <p:nvPr/>
        </p:nvGrpSpPr>
        <p:grpSpPr>
          <a:xfrm>
            <a:off x="615358" y="1403428"/>
            <a:ext cx="2293908" cy="151632"/>
            <a:chOff x="273499" y="3153096"/>
            <a:chExt cx="1255917" cy="74172"/>
          </a:xfrm>
        </p:grpSpPr>
        <p:sp>
          <p:nvSpPr>
            <p:cNvPr id="14" name="Shape 5297">
              <a:extLst>
                <a:ext uri="{FF2B5EF4-FFF2-40B4-BE49-F238E27FC236}">
                  <a16:creationId xmlns:a16="http://schemas.microsoft.com/office/drawing/2014/main" id="{F343CF34-0A8D-B015-C012-5401D6A3ECB5}"/>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513F31FA-1F75-6C18-A78F-14511E4CD895}"/>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76B714A4-3AFF-050D-C674-D4C791E03F2C}"/>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63A481FA-B748-9909-8EDF-C5BA5AC3114A}"/>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F5FE9D37-7B9F-F925-B369-9B89B28F34D2}"/>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E9623446-A749-1F1C-866D-3E145C3B1163}"/>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pic>
        <p:nvPicPr>
          <p:cNvPr id="3" name="Picture 2" descr="Working with tablet computers in a classroom">
            <a:extLst>
              <a:ext uri="{FF2B5EF4-FFF2-40B4-BE49-F238E27FC236}">
                <a16:creationId xmlns:a16="http://schemas.microsoft.com/office/drawing/2014/main" id="{EDC9889D-6C85-4D43-3288-85BAA70EEB1B}"/>
              </a:ext>
            </a:extLst>
          </p:cNvPr>
          <p:cNvPicPr>
            <a:picLocks noChangeAspect="1"/>
          </p:cNvPicPr>
          <p:nvPr/>
        </p:nvPicPr>
        <p:blipFill>
          <a:blip r:embed="rId3">
            <a:extLst>
              <a:ext uri="{28A0092B-C50C-407E-A947-70E740481C1C}">
                <a14:useLocalDpi xmlns:a14="http://schemas.microsoft.com/office/drawing/2010/main" val="0"/>
              </a:ext>
            </a:extLst>
          </a:blip>
          <a:srcRect l="33071" r="234"/>
          <a:stretch/>
        </p:blipFill>
        <p:spPr>
          <a:xfrm>
            <a:off x="4538364" y="1944829"/>
            <a:ext cx="3115272" cy="3117315"/>
          </a:xfrm>
          <a:prstGeom prst="ellipse">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5CB114F4-CCEA-8FC2-AF19-54CD4D813EF4}"/>
              </a:ext>
            </a:extLst>
          </p:cNvPr>
          <p:cNvPicPr>
            <a:picLocks noChangeAspect="1"/>
          </p:cNvPicPr>
          <p:nvPr/>
        </p:nvPicPr>
        <p:blipFill>
          <a:blip r:embed="rId4"/>
          <a:srcRect l="24577" r="19140"/>
          <a:stretch/>
        </p:blipFill>
        <p:spPr>
          <a:xfrm>
            <a:off x="8461366" y="1947488"/>
            <a:ext cx="3116850" cy="3114656"/>
          </a:xfrm>
          <a:prstGeom prst="ellipse">
            <a:avLst/>
          </a:prstGeom>
          <a:effectLst>
            <a:outerShdw blurRad="50800" dist="38100" dir="2700000" algn="tl" rotWithShape="0">
              <a:prstClr val="black">
                <a:alpha val="40000"/>
              </a:prstClr>
            </a:outerShdw>
          </a:effectLst>
        </p:spPr>
      </p:pic>
      <p:pic>
        <p:nvPicPr>
          <p:cNvPr id="6" name="Picture 5" descr="Girl wearing headphone looking at computer screen">
            <a:extLst>
              <a:ext uri="{FF2B5EF4-FFF2-40B4-BE49-F238E27FC236}">
                <a16:creationId xmlns:a16="http://schemas.microsoft.com/office/drawing/2014/main" id="{389D7548-0C77-45E3-7E2F-1A294460200F}"/>
              </a:ext>
            </a:extLst>
          </p:cNvPr>
          <p:cNvPicPr>
            <a:picLocks noChangeAspect="1"/>
          </p:cNvPicPr>
          <p:nvPr/>
        </p:nvPicPr>
        <p:blipFill rotWithShape="1">
          <a:blip r:embed="rId5"/>
          <a:srcRect l="18946" t="1094" r="14375" b="-1094"/>
          <a:stretch>
            <a:fillRect/>
          </a:stretch>
        </p:blipFill>
        <p:spPr>
          <a:xfrm>
            <a:off x="613784" y="1947488"/>
            <a:ext cx="3115272" cy="3114656"/>
          </a:xfrm>
          <a:prstGeom prst="ellipse">
            <a:avLst/>
          </a:prstGeom>
          <a:effectLst>
            <a:outerShdw blurRad="50800" dist="38100" dir="2700000" algn="tl" rotWithShape="0">
              <a:prstClr val="black">
                <a:alpha val="40000"/>
              </a:prstClr>
            </a:outerShdw>
          </a:effectLst>
        </p:spPr>
      </p:pic>
      <p:sp>
        <p:nvSpPr>
          <p:cNvPr id="11" name="Subtitle 4">
            <a:extLst>
              <a:ext uri="{FF2B5EF4-FFF2-40B4-BE49-F238E27FC236}">
                <a16:creationId xmlns:a16="http://schemas.microsoft.com/office/drawing/2014/main" id="{67326D99-AF45-386A-A6F7-4FD1B521AB86}"/>
              </a:ext>
            </a:extLst>
          </p:cNvPr>
          <p:cNvSpPr txBox="1">
            <a:spLocks/>
          </p:cNvSpPr>
          <p:nvPr/>
        </p:nvSpPr>
        <p:spPr>
          <a:xfrm>
            <a:off x="3967616" y="5138112"/>
            <a:ext cx="4256768" cy="635152"/>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9140">
              <a:spcAft>
                <a:spcPts val="1800"/>
              </a:spcAft>
              <a:buClr>
                <a:srgbClr val="000000"/>
              </a:buClr>
              <a:defRPr/>
            </a:pPr>
            <a:r>
              <a:rPr lang="en-US" sz="2200" kern="0">
                <a:solidFill>
                  <a:srgbClr val="3B3461"/>
                </a:solidFill>
                <a:latin typeface="Aptos" panose="020B0004020202020204" pitchFamily="34" charset="0"/>
                <a:cs typeface="Calibri" panose="020F0502020204030204" pitchFamily="34" charset="0"/>
              </a:rPr>
              <a:t>Vocabulary development</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sp>
        <p:nvSpPr>
          <p:cNvPr id="20" name="Subtitle 4">
            <a:extLst>
              <a:ext uri="{FF2B5EF4-FFF2-40B4-BE49-F238E27FC236}">
                <a16:creationId xmlns:a16="http://schemas.microsoft.com/office/drawing/2014/main" id="{7E9C8946-3FF0-6433-1DB6-05AB40CF0830}"/>
              </a:ext>
            </a:extLst>
          </p:cNvPr>
          <p:cNvSpPr txBox="1">
            <a:spLocks/>
          </p:cNvSpPr>
          <p:nvPr/>
        </p:nvSpPr>
        <p:spPr>
          <a:xfrm>
            <a:off x="7884736" y="5136996"/>
            <a:ext cx="4256768" cy="635152"/>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9140">
              <a:spcAft>
                <a:spcPts val="1800"/>
              </a:spcAft>
              <a:buClr>
                <a:srgbClr val="000000"/>
              </a:buClr>
              <a:defRPr/>
            </a:pPr>
            <a:r>
              <a:rPr lang="en-US" sz="2200" kern="0">
                <a:solidFill>
                  <a:srgbClr val="3B3461"/>
                </a:solidFill>
                <a:latin typeface="Aptos" panose="020B0004020202020204" pitchFamily="34" charset="0"/>
                <a:cs typeface="Calibri" panose="020F0502020204030204" pitchFamily="34" charset="0"/>
              </a:rPr>
              <a:t>Text interaction and comprehension</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pic>
        <p:nvPicPr>
          <p:cNvPr id="21" name="Picture 20" descr="A blue cartoon character with purple text&#10;&#10;AI-generated content may be incorrect.">
            <a:extLst>
              <a:ext uri="{FF2B5EF4-FFF2-40B4-BE49-F238E27FC236}">
                <a16:creationId xmlns:a16="http://schemas.microsoft.com/office/drawing/2014/main" id="{B72188F0-48B8-5F81-32C9-417A7CC76771}"/>
              </a:ext>
            </a:extLst>
          </p:cNvPr>
          <p:cNvPicPr>
            <a:picLocks noChangeAspect="1"/>
          </p:cNvPicPr>
          <p:nvPr/>
        </p:nvPicPr>
        <p:blipFill>
          <a:blip r:embed="rId6">
            <a:extLst>
              <a:ext uri="{28A0092B-C50C-407E-A947-70E740481C1C}">
                <a14:useLocalDpi xmlns:a14="http://schemas.microsoft.com/office/drawing/2010/main" val="0"/>
              </a:ext>
            </a:extLst>
          </a:blip>
          <a:srcRect r="62148"/>
          <a:stretch>
            <a:fillRect/>
          </a:stretch>
        </p:blipFill>
        <p:spPr>
          <a:xfrm>
            <a:off x="10795200" y="3062141"/>
            <a:ext cx="634800" cy="733718"/>
          </a:xfrm>
          <a:prstGeom prst="rect">
            <a:avLst/>
          </a:prstGeom>
        </p:spPr>
      </p:pic>
      <p:pic>
        <p:nvPicPr>
          <p:cNvPr id="22" name="Picture 21" descr="A blue cartoon character with purple text&#10;&#10;AI-generated content may be incorrect.">
            <a:extLst>
              <a:ext uri="{FF2B5EF4-FFF2-40B4-BE49-F238E27FC236}">
                <a16:creationId xmlns:a16="http://schemas.microsoft.com/office/drawing/2014/main" id="{072048FD-7CE0-1852-BB5E-C17334C0EA0E}"/>
              </a:ext>
            </a:extLst>
          </p:cNvPr>
          <p:cNvPicPr>
            <a:picLocks noChangeAspect="1"/>
          </p:cNvPicPr>
          <p:nvPr/>
        </p:nvPicPr>
        <p:blipFill>
          <a:blip r:embed="rId6">
            <a:extLst>
              <a:ext uri="{28A0092B-C50C-407E-A947-70E740481C1C}">
                <a14:useLocalDpi xmlns:a14="http://schemas.microsoft.com/office/drawing/2010/main" val="0"/>
              </a:ext>
            </a:extLst>
          </a:blip>
          <a:srcRect r="62148"/>
          <a:stretch>
            <a:fillRect/>
          </a:stretch>
        </p:blipFill>
        <p:spPr>
          <a:xfrm>
            <a:off x="5080200" y="3780619"/>
            <a:ext cx="634800" cy="733718"/>
          </a:xfrm>
          <a:prstGeom prst="rect">
            <a:avLst/>
          </a:prstGeom>
        </p:spPr>
      </p:pic>
      <p:pic>
        <p:nvPicPr>
          <p:cNvPr id="23" name="Picture 22" descr="A blue cartoon character with purple text&#10;&#10;AI-generated content may be incorrect.">
            <a:extLst>
              <a:ext uri="{FF2B5EF4-FFF2-40B4-BE49-F238E27FC236}">
                <a16:creationId xmlns:a16="http://schemas.microsoft.com/office/drawing/2014/main" id="{A863CA19-3809-F794-1B95-A2FD606F37B7}"/>
              </a:ext>
            </a:extLst>
          </p:cNvPr>
          <p:cNvPicPr>
            <a:picLocks noChangeAspect="1"/>
          </p:cNvPicPr>
          <p:nvPr/>
        </p:nvPicPr>
        <p:blipFill>
          <a:blip r:embed="rId6">
            <a:extLst>
              <a:ext uri="{28A0092B-C50C-407E-A947-70E740481C1C}">
                <a14:useLocalDpi xmlns:a14="http://schemas.microsoft.com/office/drawing/2010/main" val="0"/>
              </a:ext>
            </a:extLst>
          </a:blip>
          <a:srcRect r="62148"/>
          <a:stretch>
            <a:fillRect/>
          </a:stretch>
        </p:blipFill>
        <p:spPr>
          <a:xfrm>
            <a:off x="858591" y="3014707"/>
            <a:ext cx="634800" cy="733718"/>
          </a:xfrm>
          <a:prstGeom prst="rect">
            <a:avLst/>
          </a:prstGeom>
        </p:spPr>
      </p:pic>
    </p:spTree>
    <p:extLst>
      <p:ext uri="{BB962C8B-B14F-4D97-AF65-F5344CB8AC3E}">
        <p14:creationId xmlns:p14="http://schemas.microsoft.com/office/powerpoint/2010/main" val="286534461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A2F49-E489-9CA4-B0B8-72FE95594175}"/>
            </a:ext>
          </a:extLst>
        </p:cNvPr>
        <p:cNvGrpSpPr/>
        <p:nvPr/>
      </p:nvGrpSpPr>
      <p:grpSpPr>
        <a:xfrm>
          <a:off x="0" y="0"/>
          <a:ext cx="0" cy="0"/>
          <a:chOff x="0" y="0"/>
          <a:chExt cx="0" cy="0"/>
        </a:xfrm>
      </p:grpSpPr>
      <p:sp>
        <p:nvSpPr>
          <p:cNvPr id="9" name="Shape 5250">
            <a:extLst>
              <a:ext uri="{FF2B5EF4-FFF2-40B4-BE49-F238E27FC236}">
                <a16:creationId xmlns:a16="http://schemas.microsoft.com/office/drawing/2014/main" id="{80A8C88B-12A7-1DA2-F171-7AC79A651F75}"/>
              </a:ext>
            </a:extLst>
          </p:cNvPr>
          <p:cNvSpPr/>
          <p:nvPr/>
        </p:nvSpPr>
        <p:spPr>
          <a:xfrm>
            <a:off x="505503" y="444312"/>
            <a:ext cx="11569587" cy="15519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panose="020B0004020202020204" pitchFamily="34" charset="0"/>
                <a:sym typeface="Geomanist Ultra"/>
              </a:rPr>
              <a:t>Leverage tools that support diverse learning needs</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12" name="Group 11">
            <a:extLst>
              <a:ext uri="{FF2B5EF4-FFF2-40B4-BE49-F238E27FC236}">
                <a16:creationId xmlns:a16="http://schemas.microsoft.com/office/drawing/2014/main" id="{66A1FC32-70CF-F64E-93D9-5D9357AF4F80}"/>
              </a:ext>
            </a:extLst>
          </p:cNvPr>
          <p:cNvGrpSpPr/>
          <p:nvPr/>
        </p:nvGrpSpPr>
        <p:grpSpPr>
          <a:xfrm>
            <a:off x="615358" y="2124193"/>
            <a:ext cx="2293908" cy="151632"/>
            <a:chOff x="273499" y="3153096"/>
            <a:chExt cx="1255917" cy="74172"/>
          </a:xfrm>
        </p:grpSpPr>
        <p:sp>
          <p:nvSpPr>
            <p:cNvPr id="14" name="Shape 5297">
              <a:extLst>
                <a:ext uri="{FF2B5EF4-FFF2-40B4-BE49-F238E27FC236}">
                  <a16:creationId xmlns:a16="http://schemas.microsoft.com/office/drawing/2014/main" id="{92FE0846-B58E-3A51-A382-CC0B4470CB5C}"/>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4DB20738-C4C5-8C65-E810-9D9F39F73B58}"/>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4F1F6B1B-11B4-AF76-5C6C-3447F77B95A1}"/>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40E248C6-5FA6-5441-789D-799EC1349F99}"/>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D0EA7FF2-18F9-817C-A2C7-54EB7C97B4B0}"/>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E393E13B-3862-01A7-B826-ADA2E88A13AE}"/>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1"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5" name="Subtitle 4">
            <a:extLst>
              <a:ext uri="{FF2B5EF4-FFF2-40B4-BE49-F238E27FC236}">
                <a16:creationId xmlns:a16="http://schemas.microsoft.com/office/drawing/2014/main" id="{9B3D14FE-F899-82AC-E2A7-E5F0EF103360}"/>
              </a:ext>
            </a:extLst>
          </p:cNvPr>
          <p:cNvSpPr txBox="1">
            <a:spLocks/>
          </p:cNvSpPr>
          <p:nvPr/>
        </p:nvSpPr>
        <p:spPr>
          <a:xfrm>
            <a:off x="505507" y="2014526"/>
            <a:ext cx="6008700" cy="412070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sp>
        <p:nvSpPr>
          <p:cNvPr id="3" name="Subtitle 4">
            <a:extLst>
              <a:ext uri="{FF2B5EF4-FFF2-40B4-BE49-F238E27FC236}">
                <a16:creationId xmlns:a16="http://schemas.microsoft.com/office/drawing/2014/main" id="{D10A32DC-0F6C-4CDD-DC0C-D4C13AAD9685}"/>
              </a:ext>
            </a:extLst>
          </p:cNvPr>
          <p:cNvSpPr txBox="1">
            <a:spLocks/>
          </p:cNvSpPr>
          <p:nvPr/>
        </p:nvSpPr>
        <p:spPr>
          <a:xfrm>
            <a:off x="505503" y="2788444"/>
            <a:ext cx="6008700" cy="3587464"/>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a:cs typeface="Calibri"/>
              </a:rPr>
              <a:t>Built-in tools to support all readers</a:t>
            </a:r>
          </a:p>
          <a:p>
            <a:pPr marL="342900" lvl="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Custom reading experience</a:t>
            </a:r>
          </a:p>
          <a:p>
            <a:pPr marL="34290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Access to high-interest content across formats and reading levels</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1F4D5A68-7334-250C-90FD-4F3879D43B03}"/>
              </a:ext>
            </a:extLst>
          </p:cNvPr>
          <p:cNvPicPr>
            <a:picLocks noChangeAspect="1"/>
          </p:cNvPicPr>
          <p:nvPr/>
        </p:nvPicPr>
        <p:blipFill>
          <a:blip r:embed="rId3"/>
          <a:srcRect l="11873" r="20993"/>
          <a:stretch/>
        </p:blipFill>
        <p:spPr>
          <a:xfrm flipH="1">
            <a:off x="7130122" y="1759137"/>
            <a:ext cx="4401227" cy="4376096"/>
          </a:xfrm>
          <a:prstGeom prst="ellipse">
            <a:avLst/>
          </a:prstGeom>
          <a:effectLst>
            <a:outerShdw blurRad="50800" dist="38100" dir="2700000" algn="tl" rotWithShape="0">
              <a:prstClr val="black">
                <a:alpha val="40000"/>
              </a:prstClr>
            </a:outerShdw>
          </a:effectLst>
        </p:spPr>
      </p:pic>
      <p:pic>
        <p:nvPicPr>
          <p:cNvPr id="13" name="Picture 12" descr="A blue cartoon character with purple text&#10;&#10;AI-generated content may be incorrect.">
            <a:extLst>
              <a:ext uri="{FF2B5EF4-FFF2-40B4-BE49-F238E27FC236}">
                <a16:creationId xmlns:a16="http://schemas.microsoft.com/office/drawing/2014/main" id="{02A6E954-58D6-79CF-36D4-61DF51F5EA5F}"/>
              </a:ext>
            </a:extLst>
          </p:cNvPr>
          <p:cNvPicPr>
            <a:picLocks noChangeAspect="1"/>
          </p:cNvPicPr>
          <p:nvPr/>
        </p:nvPicPr>
        <p:blipFill>
          <a:blip r:embed="rId4">
            <a:extLst>
              <a:ext uri="{28A0092B-C50C-407E-A947-70E740481C1C}">
                <a14:useLocalDpi xmlns:a14="http://schemas.microsoft.com/office/drawing/2010/main" val="0"/>
              </a:ext>
            </a:extLst>
          </a:blip>
          <a:srcRect r="62148"/>
          <a:stretch>
            <a:fillRect/>
          </a:stretch>
        </p:blipFill>
        <p:spPr>
          <a:xfrm>
            <a:off x="9208071" y="2829294"/>
            <a:ext cx="713158" cy="824286"/>
          </a:xfrm>
          <a:prstGeom prst="rect">
            <a:avLst/>
          </a:prstGeom>
        </p:spPr>
      </p:pic>
    </p:spTree>
    <p:extLst>
      <p:ext uri="{BB962C8B-B14F-4D97-AF65-F5344CB8AC3E}">
        <p14:creationId xmlns:p14="http://schemas.microsoft.com/office/powerpoint/2010/main" val="19332113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52030-1E48-E8FF-D071-FAF5BF47E0B7}"/>
            </a:ext>
          </a:extLst>
        </p:cNvPr>
        <p:cNvGrpSpPr/>
        <p:nvPr/>
      </p:nvGrpSpPr>
      <p:grpSpPr>
        <a:xfrm>
          <a:off x="0" y="0"/>
          <a:ext cx="0" cy="0"/>
          <a:chOff x="0" y="0"/>
          <a:chExt cx="0" cy="0"/>
        </a:xfrm>
      </p:grpSpPr>
      <p:sp>
        <p:nvSpPr>
          <p:cNvPr id="9" name="Shape 5250">
            <a:extLst>
              <a:ext uri="{FF2B5EF4-FFF2-40B4-BE49-F238E27FC236}">
                <a16:creationId xmlns:a16="http://schemas.microsoft.com/office/drawing/2014/main" id="{0124D249-B888-CBF1-9561-551C0CAD052B}"/>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panose="020B0004020202020204" pitchFamily="34" charset="0"/>
                <a:sym typeface="Geomanist Ultra"/>
              </a:rPr>
              <a:t>Support specialized populations </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12" name="Group 11">
            <a:extLst>
              <a:ext uri="{FF2B5EF4-FFF2-40B4-BE49-F238E27FC236}">
                <a16:creationId xmlns:a16="http://schemas.microsoft.com/office/drawing/2014/main" id="{F74968B3-7385-F233-A795-B2B9D08669ED}"/>
              </a:ext>
            </a:extLst>
          </p:cNvPr>
          <p:cNvGrpSpPr/>
          <p:nvPr/>
        </p:nvGrpSpPr>
        <p:grpSpPr>
          <a:xfrm>
            <a:off x="615358" y="1403428"/>
            <a:ext cx="2293908" cy="151632"/>
            <a:chOff x="273499" y="3153096"/>
            <a:chExt cx="1255917" cy="74172"/>
          </a:xfrm>
        </p:grpSpPr>
        <p:sp>
          <p:nvSpPr>
            <p:cNvPr id="14" name="Shape 5297">
              <a:extLst>
                <a:ext uri="{FF2B5EF4-FFF2-40B4-BE49-F238E27FC236}">
                  <a16:creationId xmlns:a16="http://schemas.microsoft.com/office/drawing/2014/main" id="{9EE63328-B71C-CFA7-250B-56BBC7A50D35}"/>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5BCC4AE0-0F1F-334F-097B-472DB3C118E6}"/>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F8CC594A-3F98-EAC7-06A7-3C12C97CB079}"/>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F9D51FCF-51A6-2A87-83DC-756FDBD57208}"/>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7DB5693D-9EC0-C8F4-BC9B-3067F886AB05}"/>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8E9D1F2D-143E-B201-8584-A0C75637DDE0}"/>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5" name="Subtitle 4">
            <a:extLst>
              <a:ext uri="{FF2B5EF4-FFF2-40B4-BE49-F238E27FC236}">
                <a16:creationId xmlns:a16="http://schemas.microsoft.com/office/drawing/2014/main" id="{05D6C76D-A1B1-6AE3-389A-64CB4A8404EE}"/>
              </a:ext>
            </a:extLst>
          </p:cNvPr>
          <p:cNvSpPr txBox="1">
            <a:spLocks/>
          </p:cNvSpPr>
          <p:nvPr/>
        </p:nvSpPr>
        <p:spPr>
          <a:xfrm>
            <a:off x="505503" y="1922166"/>
            <a:ext cx="5795793" cy="4131912"/>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1219140" rtl="0" eaLnBrk="1" fontAlgn="auto" latinLnBrk="0" hangingPunct="1">
              <a:lnSpc>
                <a:spcPct val="100000"/>
              </a:lnSpc>
              <a:spcBef>
                <a:spcPts val="0"/>
              </a:spcBef>
              <a:spcAft>
                <a:spcPts val="1800"/>
              </a:spcAft>
              <a:buClr>
                <a:srgbClr val="000000"/>
              </a:buClr>
              <a:buSzTx/>
              <a:tabLst/>
              <a:defRPr/>
            </a:pPr>
            <a:r>
              <a:rPr lang="en-US" sz="2400" b="1" kern="0">
                <a:solidFill>
                  <a:srgbClr val="118BC9"/>
                </a:solidFill>
                <a:latin typeface="Aptos" panose="020B0004020202020204" pitchFamily="34" charset="0"/>
                <a:cs typeface="Calibri" panose="020F0502020204030204" pitchFamily="34" charset="0"/>
              </a:rPr>
              <a:t>Special Education</a:t>
            </a:r>
          </a:p>
          <a:p>
            <a:pPr marL="342900" indent="-342900" defTabSz="1219140">
              <a:spcAft>
                <a:spcPts val="1800"/>
              </a:spcAft>
              <a:buClr>
                <a:srgbClr val="000000"/>
              </a:buClr>
              <a:buFont typeface="Arial" panose="020B0604020202020204" pitchFamily="34" charset="0"/>
              <a:buChar char="•"/>
              <a:defRPr/>
            </a:pPr>
            <a:r>
              <a:rPr lang="en-US" sz="2400" kern="0">
                <a:solidFill>
                  <a:srgbClr val="3B3461"/>
                </a:solidFill>
                <a:ea typeface="+mn-lt"/>
                <a:cs typeface="+mn-lt"/>
              </a:rPr>
              <a:t>Professionally-narrated audiobooks</a:t>
            </a:r>
            <a:br>
              <a:rPr lang="en-US" sz="2400" kern="0">
                <a:solidFill>
                  <a:srgbClr val="3B3461"/>
                </a:solidFill>
                <a:ea typeface="+mn-lt"/>
                <a:cs typeface="+mn-lt"/>
              </a:rPr>
            </a:br>
            <a:r>
              <a:rPr lang="en-US" sz="2400" kern="0">
                <a:solidFill>
                  <a:srgbClr val="3B3461"/>
                </a:solidFill>
                <a:ea typeface="+mn-lt"/>
                <a:cs typeface="+mn-lt"/>
              </a:rPr>
              <a:t>with speed controls</a:t>
            </a:r>
            <a:endParaRPr lang="en-US"/>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a:cs typeface="Calibri"/>
              </a:rPr>
              <a:t>Customizable settings to personalize the reading experience</a:t>
            </a: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Read to Me and screen reader compatibility </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7DBBF7A6-1BE2-C79F-DFFD-8A558928CA2F}"/>
              </a:ext>
            </a:extLst>
          </p:cNvPr>
          <p:cNvGrpSpPr/>
          <p:nvPr/>
        </p:nvGrpSpPr>
        <p:grpSpPr>
          <a:xfrm>
            <a:off x="2908789" y="5074523"/>
            <a:ext cx="2935558" cy="469906"/>
            <a:chOff x="8703921" y="4080799"/>
            <a:chExt cx="3570230" cy="571500"/>
          </a:xfrm>
        </p:grpSpPr>
        <p:pic>
          <p:nvPicPr>
            <p:cNvPr id="11" name="Picture 2" descr="NVDA icon">
              <a:extLst>
                <a:ext uri="{FF2B5EF4-FFF2-40B4-BE49-F238E27FC236}">
                  <a16:creationId xmlns:a16="http://schemas.microsoft.com/office/drawing/2014/main" id="{3F34272F-4C84-25F3-B34B-4D99A56504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9817" y="4080799"/>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hromevox icon">
              <a:extLst>
                <a:ext uri="{FF2B5EF4-FFF2-40B4-BE49-F238E27FC236}">
                  <a16:creationId xmlns:a16="http://schemas.microsoft.com/office/drawing/2014/main" id="{D82479A0-77CF-298F-8AC0-C376D950C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3921" y="4080799"/>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Apple voiceover icon">
              <a:extLst>
                <a:ext uri="{FF2B5EF4-FFF2-40B4-BE49-F238E27FC236}">
                  <a16:creationId xmlns:a16="http://schemas.microsoft.com/office/drawing/2014/main" id="{02027417-76CD-EAA0-7AE5-9C30D1F8FE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9976" y="4080799"/>
              <a:ext cx="571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1FFED492-551D-D6F7-1976-EB52DEFF13BB}"/>
                </a:ext>
              </a:extLst>
            </p:cNvPr>
            <p:cNvPicPr>
              <a:picLocks noChangeAspect="1"/>
            </p:cNvPicPr>
            <p:nvPr/>
          </p:nvPicPr>
          <p:blipFill>
            <a:blip r:embed="rId6"/>
            <a:stretch>
              <a:fillRect/>
            </a:stretch>
          </p:blipFill>
          <p:spPr>
            <a:xfrm>
              <a:off x="10744309" y="4080799"/>
              <a:ext cx="895350" cy="571500"/>
            </a:xfrm>
            <a:prstGeom prst="rect">
              <a:avLst/>
            </a:prstGeom>
          </p:spPr>
        </p:pic>
        <p:pic>
          <p:nvPicPr>
            <p:cNvPr id="22" name="Picture 8" descr="Android accessibility suite icon">
              <a:extLst>
                <a:ext uri="{FF2B5EF4-FFF2-40B4-BE49-F238E27FC236}">
                  <a16:creationId xmlns:a16="http://schemas.microsoft.com/office/drawing/2014/main" id="{74BEE9E4-BD11-A42B-7DED-7A23C52400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02651" y="4080799"/>
              <a:ext cx="571500" cy="571500"/>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Picture 22" descr="A screen shot of a phone&#10;&#10;Description automatically generated">
            <a:extLst>
              <a:ext uri="{FF2B5EF4-FFF2-40B4-BE49-F238E27FC236}">
                <a16:creationId xmlns:a16="http://schemas.microsoft.com/office/drawing/2014/main" id="{41892AE9-A266-4880-02DA-3CB71F5EB9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33844" y="1479244"/>
            <a:ext cx="2189111" cy="3989368"/>
          </a:xfrm>
          <a:prstGeom prst="rect">
            <a:avLst/>
          </a:prstGeom>
        </p:spPr>
      </p:pic>
      <p:pic>
        <p:nvPicPr>
          <p:cNvPr id="27" name="Picture 26" descr="A screenshot of a phone&#10;&#10;AI-generated content may be incorrect.">
            <a:extLst>
              <a:ext uri="{FF2B5EF4-FFF2-40B4-BE49-F238E27FC236}">
                <a16:creationId xmlns:a16="http://schemas.microsoft.com/office/drawing/2014/main" id="{27FE547D-A386-3FDA-78CD-E1EE0A947081}"/>
              </a:ext>
            </a:extLst>
          </p:cNvPr>
          <p:cNvPicPr>
            <a:picLocks noChangeAspect="1"/>
          </p:cNvPicPr>
          <p:nvPr/>
        </p:nvPicPr>
        <p:blipFill>
          <a:blip r:embed="rId9">
            <a:extLst>
              <a:ext uri="{28A0092B-C50C-407E-A947-70E740481C1C}">
                <a14:useLocalDpi xmlns:a14="http://schemas.microsoft.com/office/drawing/2010/main" val="0"/>
              </a:ext>
            </a:extLst>
          </a:blip>
          <a:srcRect l="49756"/>
          <a:stretch>
            <a:fillRect/>
          </a:stretch>
        </p:blipFill>
        <p:spPr>
          <a:xfrm>
            <a:off x="7380852" y="2596935"/>
            <a:ext cx="2145803" cy="3989370"/>
          </a:xfrm>
          <a:prstGeom prst="rect">
            <a:avLst/>
          </a:prstGeom>
        </p:spPr>
      </p:pic>
      <p:grpSp>
        <p:nvGrpSpPr>
          <p:cNvPr id="4" name="Group 3">
            <a:extLst>
              <a:ext uri="{FF2B5EF4-FFF2-40B4-BE49-F238E27FC236}">
                <a16:creationId xmlns:a16="http://schemas.microsoft.com/office/drawing/2014/main" id="{DA859E7E-8199-C367-6836-BCBCC91A2B3C}"/>
              </a:ext>
            </a:extLst>
          </p:cNvPr>
          <p:cNvGrpSpPr/>
          <p:nvPr/>
        </p:nvGrpSpPr>
        <p:grpSpPr>
          <a:xfrm>
            <a:off x="8611975" y="1555060"/>
            <a:ext cx="2636728" cy="3989369"/>
            <a:chOff x="615358" y="1926370"/>
            <a:chExt cx="2636728" cy="3989369"/>
          </a:xfrm>
        </p:grpSpPr>
        <p:pic>
          <p:nvPicPr>
            <p:cNvPr id="6" name="Picture 5" descr="Graphical user interface, application&#10;&#10;Description automatically generated">
              <a:extLst>
                <a:ext uri="{FF2B5EF4-FFF2-40B4-BE49-F238E27FC236}">
                  <a16:creationId xmlns:a16="http://schemas.microsoft.com/office/drawing/2014/main" id="{FC6A166F-3ACE-DA3B-4176-F4B79554084D}"/>
                </a:ext>
              </a:extLst>
            </p:cNvPr>
            <p:cNvPicPr>
              <a:picLocks noChangeAspect="1"/>
            </p:cNvPicPr>
            <p:nvPr/>
          </p:nvPicPr>
          <p:blipFill rotWithShape="1">
            <a:blip r:embed="rId10">
              <a:extLst>
                <a:ext uri="{28A0092B-C50C-407E-A947-70E740481C1C}">
                  <a14:useLocalDpi xmlns:a14="http://schemas.microsoft.com/office/drawing/2010/main" val="0"/>
                </a:ext>
              </a:extLst>
            </a:blip>
            <a:srcRect b="3118"/>
            <a:stretch/>
          </p:blipFill>
          <p:spPr>
            <a:xfrm>
              <a:off x="1103116" y="2198987"/>
              <a:ext cx="1714855" cy="3628236"/>
            </a:xfrm>
            <a:prstGeom prst="roundRect">
              <a:avLst/>
            </a:prstGeom>
          </p:spPr>
        </p:pic>
        <p:pic>
          <p:nvPicPr>
            <p:cNvPr id="7" name="Picture 6" descr="A picture containing shape&#10;&#10;Description automatically generated">
              <a:extLst>
                <a:ext uri="{FF2B5EF4-FFF2-40B4-BE49-F238E27FC236}">
                  <a16:creationId xmlns:a16="http://schemas.microsoft.com/office/drawing/2014/main" id="{0389D862-D3D2-43AC-F63E-07641F720BA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5358" y="1926370"/>
              <a:ext cx="2636728" cy="3989369"/>
            </a:xfrm>
            <a:prstGeom prst="rect">
              <a:avLst/>
            </a:prstGeom>
          </p:spPr>
        </p:pic>
      </p:grpSp>
      <p:grpSp>
        <p:nvGrpSpPr>
          <p:cNvPr id="24" name="Group 3">
            <a:extLst>
              <a:ext uri="{FF2B5EF4-FFF2-40B4-BE49-F238E27FC236}">
                <a16:creationId xmlns:a16="http://schemas.microsoft.com/office/drawing/2014/main" id="{FDBABE54-854F-8832-2D37-F4FF97C4DBC7}"/>
              </a:ext>
            </a:extLst>
          </p:cNvPr>
          <p:cNvGrpSpPr/>
          <p:nvPr/>
        </p:nvGrpSpPr>
        <p:grpSpPr>
          <a:xfrm>
            <a:off x="10014413" y="2841670"/>
            <a:ext cx="1812102" cy="3628236"/>
            <a:chOff x="0" y="0"/>
            <a:chExt cx="4536558" cy="9083208"/>
          </a:xfrm>
        </p:grpSpPr>
        <p:sp>
          <p:nvSpPr>
            <p:cNvPr id="25" name="Freeform 4">
              <a:extLst>
                <a:ext uri="{FF2B5EF4-FFF2-40B4-BE49-F238E27FC236}">
                  <a16:creationId xmlns:a16="http://schemas.microsoft.com/office/drawing/2014/main" id="{D4A23197-CB03-570F-C5EC-C70A45BEDF91}"/>
                </a:ext>
              </a:extLst>
            </p:cNvPr>
            <p:cNvSpPr/>
            <p:nvPr/>
          </p:nvSpPr>
          <p:spPr>
            <a:xfrm>
              <a:off x="0" y="0"/>
              <a:ext cx="4536558" cy="9083208"/>
            </a:xfrm>
            <a:custGeom>
              <a:avLst/>
              <a:gdLst/>
              <a:ahLst/>
              <a:cxnLst/>
              <a:rect l="l" t="t" r="r" b="b"/>
              <a:pathLst>
                <a:path w="4536558" h="9083208">
                  <a:moveTo>
                    <a:pt x="0" y="0"/>
                  </a:moveTo>
                  <a:lnTo>
                    <a:pt x="4536558" y="0"/>
                  </a:lnTo>
                  <a:lnTo>
                    <a:pt x="4536558" y="9083208"/>
                  </a:lnTo>
                  <a:lnTo>
                    <a:pt x="0" y="9083208"/>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42504202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74FCF-A375-AE8F-3BAF-B1DF060BE2DB}"/>
            </a:ext>
          </a:extLst>
        </p:cNvPr>
        <p:cNvGrpSpPr/>
        <p:nvPr/>
      </p:nvGrpSpPr>
      <p:grpSpPr>
        <a:xfrm>
          <a:off x="0" y="0"/>
          <a:ext cx="0" cy="0"/>
          <a:chOff x="0" y="0"/>
          <a:chExt cx="0" cy="0"/>
        </a:xfrm>
      </p:grpSpPr>
      <p:sp>
        <p:nvSpPr>
          <p:cNvPr id="9" name="Shape 5250">
            <a:extLst>
              <a:ext uri="{FF2B5EF4-FFF2-40B4-BE49-F238E27FC236}">
                <a16:creationId xmlns:a16="http://schemas.microsoft.com/office/drawing/2014/main" id="{E3D99BF5-E6AD-044E-B186-54E0457152A2}"/>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panose="020B0004020202020204" pitchFamily="34" charset="0"/>
                <a:sym typeface="Geomanist Ultra"/>
              </a:rPr>
              <a:t>Support specialized populations </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12" name="Group 11">
            <a:extLst>
              <a:ext uri="{FF2B5EF4-FFF2-40B4-BE49-F238E27FC236}">
                <a16:creationId xmlns:a16="http://schemas.microsoft.com/office/drawing/2014/main" id="{88C4E8AE-5B8B-2BD2-C53D-83F2DC43CEAE}"/>
              </a:ext>
            </a:extLst>
          </p:cNvPr>
          <p:cNvGrpSpPr/>
          <p:nvPr/>
        </p:nvGrpSpPr>
        <p:grpSpPr>
          <a:xfrm>
            <a:off x="615358" y="1403428"/>
            <a:ext cx="2293908" cy="151632"/>
            <a:chOff x="273499" y="3153096"/>
            <a:chExt cx="1255917" cy="74172"/>
          </a:xfrm>
        </p:grpSpPr>
        <p:sp>
          <p:nvSpPr>
            <p:cNvPr id="14" name="Shape 5297">
              <a:extLst>
                <a:ext uri="{FF2B5EF4-FFF2-40B4-BE49-F238E27FC236}">
                  <a16:creationId xmlns:a16="http://schemas.microsoft.com/office/drawing/2014/main" id="{9DA88944-CF1F-E8A3-34D6-C1EB8C61456A}"/>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4D114EDC-6979-24D9-96C1-EDA7FA2BB845}"/>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72125E93-350C-E7ED-4E2B-9D9C2CF0E945}"/>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212D1001-3854-8E87-82BF-C404FB51CE5B}"/>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7B6BEDA5-D661-DB54-00D4-CB9E30860683}"/>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438FE59F-1B85-A9E1-C1ED-D839AEB647A6}"/>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5" name="Subtitle 4">
            <a:extLst>
              <a:ext uri="{FF2B5EF4-FFF2-40B4-BE49-F238E27FC236}">
                <a16:creationId xmlns:a16="http://schemas.microsoft.com/office/drawing/2014/main" id="{2126DC0A-34ED-E7FD-5E8D-F1105AF4D121}"/>
              </a:ext>
            </a:extLst>
          </p:cNvPr>
          <p:cNvSpPr txBox="1">
            <a:spLocks/>
          </p:cNvSpPr>
          <p:nvPr/>
        </p:nvSpPr>
        <p:spPr>
          <a:xfrm>
            <a:off x="505506" y="1922166"/>
            <a:ext cx="6372371" cy="412070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1219140" rtl="0" eaLnBrk="1" fontAlgn="auto" latinLnBrk="0" hangingPunct="1">
              <a:lnSpc>
                <a:spcPct val="100000"/>
              </a:lnSpc>
              <a:spcBef>
                <a:spcPts val="0"/>
              </a:spcBef>
              <a:spcAft>
                <a:spcPts val="1800"/>
              </a:spcAft>
              <a:buClr>
                <a:srgbClr val="000000"/>
              </a:buClr>
              <a:buSzTx/>
              <a:tabLst/>
              <a:defRPr/>
            </a:pPr>
            <a:r>
              <a:rPr lang="en-US" sz="2400" b="1" kern="0">
                <a:solidFill>
                  <a:srgbClr val="118BC9"/>
                </a:solidFill>
                <a:latin typeface="Aptos" panose="020B0004020202020204" pitchFamily="34" charset="0"/>
                <a:cs typeface="Calibri" panose="020F0502020204030204" pitchFamily="34" charset="0"/>
              </a:rPr>
              <a:t>Gifted &amp; Talented</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Cross-curricular learning opportunities</a:t>
            </a:r>
          </a:p>
          <a:p>
            <a:pPr marL="34290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"Sticky" notes: annotations and definitions stay with the student, not the book, for ongoing access beyond due dates</a:t>
            </a:r>
          </a:p>
          <a:p>
            <a:pPr marL="342900" lvl="0" indent="-342900" defTabSz="1219140">
              <a:spcAft>
                <a:spcPts val="1800"/>
              </a:spcAft>
              <a:buClr>
                <a:srgbClr val="000000"/>
              </a:buClr>
              <a:buFont typeface="Arial" panose="020B0604020202020204" pitchFamily="34" charset="0"/>
              <a:buChar char="•"/>
              <a:defRPr/>
            </a:pPr>
            <a:r>
              <a:rPr lang="en-US" sz="2400" kern="0">
                <a:solidFill>
                  <a:srgbClr val="3B3461"/>
                </a:solidFill>
                <a:latin typeface="Aptos" panose="020B0004020202020204" pitchFamily="34" charset="0"/>
                <a:cs typeface="Calibri" panose="020F0502020204030204" pitchFamily="34" charset="0"/>
              </a:rPr>
              <a:t>Deep learning and digital </a:t>
            </a:r>
            <a:br>
              <a:rPr lang="en-US" sz="2400" kern="0">
                <a:solidFill>
                  <a:srgbClr val="3B3461"/>
                </a:solidFill>
                <a:latin typeface="Aptos" panose="020B0004020202020204" pitchFamily="34" charset="0"/>
                <a:cs typeface="Calibri" panose="020F0502020204030204" pitchFamily="34" charset="0"/>
              </a:rPr>
            </a:br>
            <a:r>
              <a:rPr lang="en-US" sz="2400" kern="0">
                <a:solidFill>
                  <a:srgbClr val="3B3461"/>
                </a:solidFill>
                <a:latin typeface="Aptos" panose="020B0004020202020204" pitchFamily="34" charset="0"/>
                <a:cs typeface="Calibri" panose="020F0502020204030204" pitchFamily="34" charset="0"/>
              </a:rPr>
              <a:t>skill development </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FA9BCE4-1297-DF96-93ED-11938B8AA4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32928" y="1771421"/>
            <a:ext cx="4416406" cy="4422195"/>
          </a:xfrm>
          <a:prstGeom prst="rect">
            <a:avLst/>
          </a:prstGeom>
        </p:spPr>
      </p:pic>
      <p:pic>
        <p:nvPicPr>
          <p:cNvPr id="7" name="Picture 6" descr="A blue cartoon character with purple text&#10;&#10;AI-generated content may be incorrect.">
            <a:extLst>
              <a:ext uri="{FF2B5EF4-FFF2-40B4-BE49-F238E27FC236}">
                <a16:creationId xmlns:a16="http://schemas.microsoft.com/office/drawing/2014/main" id="{C5C51C03-BE4E-B01C-C1F0-FA7F995DC581}"/>
              </a:ext>
            </a:extLst>
          </p:cNvPr>
          <p:cNvPicPr>
            <a:picLocks noChangeAspect="1"/>
          </p:cNvPicPr>
          <p:nvPr/>
        </p:nvPicPr>
        <p:blipFill>
          <a:blip r:embed="rId4">
            <a:extLst>
              <a:ext uri="{28A0092B-C50C-407E-A947-70E740481C1C}">
                <a14:useLocalDpi xmlns:a14="http://schemas.microsoft.com/office/drawing/2010/main" val="0"/>
              </a:ext>
            </a:extLst>
          </a:blip>
          <a:srcRect r="62148"/>
          <a:stretch>
            <a:fillRect/>
          </a:stretch>
        </p:blipFill>
        <p:spPr>
          <a:xfrm>
            <a:off x="9311789" y="2525958"/>
            <a:ext cx="713158" cy="824286"/>
          </a:xfrm>
          <a:prstGeom prst="rect">
            <a:avLst/>
          </a:prstGeom>
        </p:spPr>
      </p:pic>
    </p:spTree>
    <p:extLst>
      <p:ext uri="{BB962C8B-B14F-4D97-AF65-F5344CB8AC3E}">
        <p14:creationId xmlns:p14="http://schemas.microsoft.com/office/powerpoint/2010/main" val="341545137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F0F37-6512-00AC-6E47-FDB17CF0D79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B2892D72-7C19-50B5-CFC2-F561277D20FC}"/>
              </a:ext>
            </a:extLst>
          </p:cNvPr>
          <p:cNvGrpSpPr/>
          <p:nvPr/>
        </p:nvGrpSpPr>
        <p:grpSpPr>
          <a:xfrm>
            <a:off x="6496922" y="1327305"/>
            <a:ext cx="3334404" cy="4524857"/>
            <a:chOff x="7548908" y="753473"/>
            <a:chExt cx="4287729" cy="5818539"/>
          </a:xfrm>
        </p:grpSpPr>
        <p:pic>
          <p:nvPicPr>
            <p:cNvPr id="25" name="Picture 24" descr="A black tablet with a black screen&#10;&#10;Description automatically generated">
              <a:extLst>
                <a:ext uri="{FF2B5EF4-FFF2-40B4-BE49-F238E27FC236}">
                  <a16:creationId xmlns:a16="http://schemas.microsoft.com/office/drawing/2014/main" id="{89E1E000-5F7E-B43E-458F-A93D06272562}"/>
                </a:ext>
              </a:extLst>
            </p:cNvPr>
            <p:cNvPicPr>
              <a:picLocks noChangeAspect="1"/>
            </p:cNvPicPr>
            <p:nvPr/>
          </p:nvPicPr>
          <p:blipFill rotWithShape="1">
            <a:blip r:embed="rId3"/>
            <a:srcRect l="32363" t="7812" r="32363" b="9276"/>
            <a:stretch/>
          </p:blipFill>
          <p:spPr>
            <a:xfrm>
              <a:off x="7548908" y="753473"/>
              <a:ext cx="4287729" cy="5818539"/>
            </a:xfrm>
            <a:prstGeom prst="rect">
              <a:avLst/>
            </a:prstGeom>
          </p:spPr>
        </p:pic>
        <p:pic>
          <p:nvPicPr>
            <p:cNvPr id="27" name="Picture 26">
              <a:extLst>
                <a:ext uri="{FF2B5EF4-FFF2-40B4-BE49-F238E27FC236}">
                  <a16:creationId xmlns:a16="http://schemas.microsoft.com/office/drawing/2014/main" id="{4E51ADE2-E11A-3100-7F3C-35AF9F0E0552}"/>
                </a:ext>
              </a:extLst>
            </p:cNvPr>
            <p:cNvPicPr>
              <a:picLocks noChangeAspect="1"/>
            </p:cNvPicPr>
            <p:nvPr/>
          </p:nvPicPr>
          <p:blipFill>
            <a:blip r:embed="rId4"/>
            <a:stretch>
              <a:fillRect/>
            </a:stretch>
          </p:blipFill>
          <p:spPr>
            <a:xfrm>
              <a:off x="7960433" y="1217837"/>
              <a:ext cx="3458499" cy="4856210"/>
            </a:xfrm>
            <a:prstGeom prst="rect">
              <a:avLst/>
            </a:prstGeom>
          </p:spPr>
        </p:pic>
      </p:grpSp>
      <p:sp>
        <p:nvSpPr>
          <p:cNvPr id="9" name="Shape 5250">
            <a:extLst>
              <a:ext uri="{FF2B5EF4-FFF2-40B4-BE49-F238E27FC236}">
                <a16:creationId xmlns:a16="http://schemas.microsoft.com/office/drawing/2014/main" id="{118B876A-456B-C5A2-13D8-DD0AABFB6C8F}"/>
              </a:ext>
            </a:extLst>
          </p:cNvPr>
          <p:cNvSpPr/>
          <p:nvPr/>
        </p:nvSpPr>
        <p:spPr>
          <a:xfrm>
            <a:off x="505503" y="444312"/>
            <a:ext cx="11569587" cy="804005"/>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nchor="t">
            <a:spAutoFit/>
          </a:bodyPr>
          <a:lstStyle/>
          <a:p>
            <a:pPr marL="0" marR="0" lvl="0" indent="0" algn="l" defTabSz="1219170" rtl="0" eaLnBrk="1" fontAlgn="auto" latinLnBrk="0" hangingPunct="1">
              <a:lnSpc>
                <a:spcPct val="9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lang="en-US" sz="5400" kern="0">
                <a:solidFill>
                  <a:srgbClr val="3B3461"/>
                </a:solidFill>
                <a:latin typeface="Aptos Display" panose="020B0004020202020204" pitchFamily="34" charset="0"/>
                <a:sym typeface="Geomanist Ultra"/>
              </a:rPr>
              <a:t>Support specialized populations </a:t>
            </a:r>
            <a:endParaRPr kumimoji="0" lang="en-US" sz="5400" b="0" i="0" u="none" strike="noStrike" kern="0" cap="none" spc="0" normalizeH="0" baseline="0" noProof="0">
              <a:ln>
                <a:noFill/>
              </a:ln>
              <a:solidFill>
                <a:srgbClr val="3B3461"/>
              </a:solidFill>
              <a:effectLst/>
              <a:uLnTx/>
              <a:uFillTx/>
              <a:latin typeface="Aptos Display" panose="020B0004020202020204" pitchFamily="34" charset="0"/>
              <a:sym typeface="Geomanist Ultra"/>
            </a:endParaRPr>
          </a:p>
        </p:txBody>
      </p:sp>
      <p:grpSp>
        <p:nvGrpSpPr>
          <p:cNvPr id="12" name="Group 11">
            <a:extLst>
              <a:ext uri="{FF2B5EF4-FFF2-40B4-BE49-F238E27FC236}">
                <a16:creationId xmlns:a16="http://schemas.microsoft.com/office/drawing/2014/main" id="{24C07680-38EA-1592-A023-2EE206AD4858}"/>
              </a:ext>
            </a:extLst>
          </p:cNvPr>
          <p:cNvGrpSpPr/>
          <p:nvPr/>
        </p:nvGrpSpPr>
        <p:grpSpPr>
          <a:xfrm>
            <a:off x="615358" y="1403428"/>
            <a:ext cx="2293908" cy="151632"/>
            <a:chOff x="273499" y="3153096"/>
            <a:chExt cx="1255917" cy="74172"/>
          </a:xfrm>
        </p:grpSpPr>
        <p:sp>
          <p:nvSpPr>
            <p:cNvPr id="14" name="Shape 5297">
              <a:extLst>
                <a:ext uri="{FF2B5EF4-FFF2-40B4-BE49-F238E27FC236}">
                  <a16:creationId xmlns:a16="http://schemas.microsoft.com/office/drawing/2014/main" id="{01A949F3-2DB3-EBB5-B366-D18AE84C535A}"/>
                </a:ext>
              </a:extLst>
            </p:cNvPr>
            <p:cNvSpPr/>
            <p:nvPr/>
          </p:nvSpPr>
          <p:spPr>
            <a:xfrm>
              <a:off x="273499" y="3153096"/>
              <a:ext cx="185880" cy="74172"/>
            </a:xfrm>
            <a:prstGeom prst="rect">
              <a:avLst/>
            </a:prstGeom>
            <a:solidFill>
              <a:srgbClr val="3B3461"/>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5" name="Shape 5298">
              <a:extLst>
                <a:ext uri="{FF2B5EF4-FFF2-40B4-BE49-F238E27FC236}">
                  <a16:creationId xmlns:a16="http://schemas.microsoft.com/office/drawing/2014/main" id="{7E1724D8-DA55-A5F1-79AB-2A76FAE9756C}"/>
                </a:ext>
              </a:extLst>
            </p:cNvPr>
            <p:cNvSpPr/>
            <p:nvPr/>
          </p:nvSpPr>
          <p:spPr>
            <a:xfrm>
              <a:off x="487506" y="3153096"/>
              <a:ext cx="185880" cy="74172"/>
            </a:xfrm>
            <a:prstGeom prst="rect">
              <a:avLst/>
            </a:prstGeom>
            <a:solidFill>
              <a:srgbClr val="118BC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6" name="Shape 5299">
              <a:extLst>
                <a:ext uri="{FF2B5EF4-FFF2-40B4-BE49-F238E27FC236}">
                  <a16:creationId xmlns:a16="http://schemas.microsoft.com/office/drawing/2014/main" id="{D0026047-B5C7-3915-8BD2-251949A4E160}"/>
                </a:ext>
              </a:extLst>
            </p:cNvPr>
            <p:cNvSpPr/>
            <p:nvPr/>
          </p:nvSpPr>
          <p:spPr>
            <a:xfrm>
              <a:off x="701514" y="3153096"/>
              <a:ext cx="185880" cy="74172"/>
            </a:xfrm>
            <a:prstGeom prst="rect">
              <a:avLst/>
            </a:prstGeom>
            <a:solidFill>
              <a:srgbClr val="54BAEA"/>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 name="Shape 5300">
              <a:extLst>
                <a:ext uri="{FF2B5EF4-FFF2-40B4-BE49-F238E27FC236}">
                  <a16:creationId xmlns:a16="http://schemas.microsoft.com/office/drawing/2014/main" id="{82B388D1-2A3B-02F3-5A79-4D3244B2E06B}"/>
                </a:ext>
              </a:extLst>
            </p:cNvPr>
            <p:cNvSpPr/>
            <p:nvPr/>
          </p:nvSpPr>
          <p:spPr>
            <a:xfrm>
              <a:off x="915522" y="3153096"/>
              <a:ext cx="185880" cy="74172"/>
            </a:xfrm>
            <a:prstGeom prst="rect">
              <a:avLst/>
            </a:prstGeom>
            <a:solidFill>
              <a:srgbClr val="9FDDF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Shape 5301">
              <a:extLst>
                <a:ext uri="{FF2B5EF4-FFF2-40B4-BE49-F238E27FC236}">
                  <a16:creationId xmlns:a16="http://schemas.microsoft.com/office/drawing/2014/main" id="{E556BCE4-4CB4-38C1-8D4B-88B0471709FC}"/>
                </a:ext>
              </a:extLst>
            </p:cNvPr>
            <p:cNvSpPr/>
            <p:nvPr/>
          </p:nvSpPr>
          <p:spPr>
            <a:xfrm>
              <a:off x="1129529" y="3153096"/>
              <a:ext cx="185880" cy="74172"/>
            </a:xfrm>
            <a:prstGeom prst="rect">
              <a:avLst/>
            </a:prstGeom>
            <a:solidFill>
              <a:srgbClr val="8EC549"/>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Shape 5302">
              <a:extLst>
                <a:ext uri="{FF2B5EF4-FFF2-40B4-BE49-F238E27FC236}">
                  <a16:creationId xmlns:a16="http://schemas.microsoft.com/office/drawing/2014/main" id="{924D3CB4-1A07-2977-29BC-2AAEB910C8F6}"/>
                </a:ext>
              </a:extLst>
            </p:cNvPr>
            <p:cNvSpPr/>
            <p:nvPr/>
          </p:nvSpPr>
          <p:spPr>
            <a:xfrm>
              <a:off x="1343536" y="3153096"/>
              <a:ext cx="185880" cy="74172"/>
            </a:xfrm>
            <a:prstGeom prst="rect">
              <a:avLst/>
            </a:prstGeom>
            <a:solidFill>
              <a:srgbClr val="F15B2C"/>
            </a:solidFill>
            <a:ln w="12700" cap="flat">
              <a:noFill/>
              <a:miter lim="400000"/>
            </a:ln>
            <a:effectLst/>
          </p:spPr>
          <p:txBody>
            <a:bodyPr wrap="square" lIns="25401" tIns="25401" rIns="25401" bIns="25401" numCol="1"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sz="3200">
                  <a:solidFill>
                    <a:srgbClr val="FFFFFF"/>
                  </a:solidFill>
                </a:defRPr>
              </a:pPr>
              <a:endParaRPr kumimoji="0" sz="1600" b="0" i="0" u="none" strike="noStrike" kern="0" cap="none" spc="0" normalizeH="0" baseline="0" noProof="0">
                <a:ln>
                  <a:noFill/>
                </a:ln>
                <a:solidFill>
                  <a:srgbClr val="FFFFFF"/>
                </a:solidFill>
                <a:effectLst/>
                <a:uLnTx/>
                <a:uFillTx/>
                <a:latin typeface="Arial"/>
                <a:ea typeface="+mn-ea"/>
                <a:cs typeface="Arial"/>
                <a:sym typeface="Arial"/>
              </a:endParaRPr>
            </a:p>
          </p:txBody>
        </p:sp>
      </p:grpSp>
      <p:sp>
        <p:nvSpPr>
          <p:cNvPr id="5" name="Subtitle 4">
            <a:extLst>
              <a:ext uri="{FF2B5EF4-FFF2-40B4-BE49-F238E27FC236}">
                <a16:creationId xmlns:a16="http://schemas.microsoft.com/office/drawing/2014/main" id="{DDD47210-7205-25C0-1702-160CDC8DD5C2}"/>
              </a:ext>
            </a:extLst>
          </p:cNvPr>
          <p:cNvSpPr txBox="1">
            <a:spLocks/>
          </p:cNvSpPr>
          <p:nvPr/>
        </p:nvSpPr>
        <p:spPr>
          <a:xfrm>
            <a:off x="505507" y="1922166"/>
            <a:ext cx="5868936" cy="4120707"/>
          </a:xfrm>
          <a:prstGeom prst="rect">
            <a:avLst/>
          </a:prstGeom>
          <a:noFill/>
          <a:ln>
            <a:noFill/>
          </a:ln>
        </p:spPr>
        <p:txBody>
          <a:bodyPr spcFirstLastPara="1" wrap="square" lIns="162533" tIns="162533" rIns="162533" bIns="162533"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1219140" rtl="0" eaLnBrk="1" fontAlgn="auto" latinLnBrk="0" hangingPunct="1">
              <a:lnSpc>
                <a:spcPct val="100000"/>
              </a:lnSpc>
              <a:spcBef>
                <a:spcPts val="0"/>
              </a:spcBef>
              <a:spcAft>
                <a:spcPts val="1800"/>
              </a:spcAft>
              <a:buClr>
                <a:srgbClr val="000000"/>
              </a:buClr>
              <a:buSzTx/>
              <a:tabLst/>
              <a:defRPr/>
            </a:pPr>
            <a:r>
              <a:rPr lang="en-US" sz="2400" b="1" kern="0">
                <a:solidFill>
                  <a:srgbClr val="118BC9"/>
                </a:solidFill>
                <a:latin typeface="Aptos" panose="020B0004020202020204" pitchFamily="34" charset="0"/>
                <a:cs typeface="Calibri" panose="020F0502020204030204" pitchFamily="34" charset="0"/>
              </a:rPr>
              <a:t>Multilingual Learners &amp; </a:t>
            </a:r>
            <a:br>
              <a:rPr lang="en-US" sz="2400" b="1" kern="0">
                <a:solidFill>
                  <a:srgbClr val="118BC9"/>
                </a:solidFill>
                <a:latin typeface="Aptos" panose="020B0004020202020204" pitchFamily="34" charset="0"/>
                <a:cs typeface="Calibri" panose="020F0502020204030204" pitchFamily="34" charset="0"/>
              </a:rPr>
            </a:br>
            <a:r>
              <a:rPr lang="en-US" sz="2400" b="1" kern="0">
                <a:solidFill>
                  <a:srgbClr val="118BC9"/>
                </a:solidFill>
                <a:latin typeface="Aptos" panose="020B0004020202020204" pitchFamily="34" charset="0"/>
                <a:cs typeface="Calibri" panose="020F0502020204030204" pitchFamily="34" charset="0"/>
              </a:rPr>
              <a:t>English Language Learners </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Multilingual collection and app support</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Professionally narrated audiobooks with adjustable playback speed</a:t>
            </a:r>
          </a:p>
          <a:p>
            <a:pPr marL="342900" marR="0" lvl="0" indent="-342900" algn="l" defTabSz="1219140" rtl="0" eaLnBrk="1" fontAlgn="auto" latinLnBrk="0" hangingPunct="1">
              <a:lnSpc>
                <a:spcPct val="100000"/>
              </a:lnSpc>
              <a:spcBef>
                <a:spcPts val="0"/>
              </a:spcBef>
              <a:spcAft>
                <a:spcPts val="1800"/>
              </a:spcAft>
              <a:buClr>
                <a:srgbClr val="000000"/>
              </a:buClr>
              <a:buSzTx/>
              <a:buFont typeface="Arial" panose="020B0604020202020204" pitchFamily="34" charset="0"/>
              <a:buChar char="•"/>
              <a:tabLst/>
              <a:defRPr/>
            </a:pPr>
            <a:r>
              <a:rPr lang="en-US" sz="2400" kern="0">
                <a:solidFill>
                  <a:srgbClr val="3B3461"/>
                </a:solidFill>
                <a:latin typeface="Aptos" panose="020B0004020202020204" pitchFamily="34" charset="0"/>
                <a:cs typeface="Calibri" panose="020F0502020204030204" pitchFamily="34" charset="0"/>
              </a:rPr>
              <a:t>Built-in access to Google Translate</a:t>
            </a: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a:p>
            <a:pPr marL="342900" marR="0" lvl="0" indent="-342900" algn="l" defTabSz="121914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endParaRPr lang="en-US" sz="2400" kern="0">
              <a:solidFill>
                <a:srgbClr val="3B3461"/>
              </a:solidFill>
              <a:latin typeface="Aptos" panose="020B0004020202020204" pitchFamily="34" charset="0"/>
              <a:cs typeface="Calibri" panose="020F0502020204030204" pitchFamily="34" charset="0"/>
            </a:endParaRPr>
          </a:p>
        </p:txBody>
      </p:sp>
      <p:grpSp>
        <p:nvGrpSpPr>
          <p:cNvPr id="22" name="Group 21">
            <a:extLst>
              <a:ext uri="{FF2B5EF4-FFF2-40B4-BE49-F238E27FC236}">
                <a16:creationId xmlns:a16="http://schemas.microsoft.com/office/drawing/2014/main" id="{04697A52-4CE6-E9E3-4943-924B782E3D2B}"/>
              </a:ext>
            </a:extLst>
          </p:cNvPr>
          <p:cNvGrpSpPr/>
          <p:nvPr/>
        </p:nvGrpSpPr>
        <p:grpSpPr>
          <a:xfrm>
            <a:off x="6225918" y="2728519"/>
            <a:ext cx="1728370" cy="3599107"/>
            <a:chOff x="6962608" y="1551804"/>
            <a:chExt cx="3293362" cy="6858000"/>
          </a:xfrm>
        </p:grpSpPr>
        <p:pic>
          <p:nvPicPr>
            <p:cNvPr id="7" name="Picture 6" descr="A screenshot of a video game&#10;&#10;AI-generated content may be incorrect.">
              <a:extLst>
                <a:ext uri="{FF2B5EF4-FFF2-40B4-BE49-F238E27FC236}">
                  <a16:creationId xmlns:a16="http://schemas.microsoft.com/office/drawing/2014/main" id="{FF2AB9EC-6172-8B8D-D2C0-A8076BB951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9458" y="2367219"/>
              <a:ext cx="2284422" cy="4944063"/>
            </a:xfrm>
            <a:prstGeom prst="rect">
              <a:avLst/>
            </a:prstGeom>
          </p:spPr>
        </p:pic>
        <p:pic>
          <p:nvPicPr>
            <p:cNvPr id="21" name="Picture 20" descr="A black cellphone with a black background&#10;&#10;AI-generated content may be incorrect.">
              <a:extLst>
                <a:ext uri="{FF2B5EF4-FFF2-40B4-BE49-F238E27FC236}">
                  <a16:creationId xmlns:a16="http://schemas.microsoft.com/office/drawing/2014/main" id="{500A2418-3A63-804E-4D73-E4CA4C76D3D0}"/>
                </a:ext>
              </a:extLst>
            </p:cNvPr>
            <p:cNvPicPr>
              <a:picLocks noChangeAspect="1"/>
            </p:cNvPicPr>
            <p:nvPr/>
          </p:nvPicPr>
          <p:blipFill>
            <a:blip r:embed="rId6">
              <a:extLst>
                <a:ext uri="{28A0092B-C50C-407E-A947-70E740481C1C}">
                  <a14:useLocalDpi xmlns:a14="http://schemas.microsoft.com/office/drawing/2010/main" val="0"/>
                </a:ext>
              </a:extLst>
            </a:blip>
            <a:srcRect l="36064" r="36281"/>
            <a:stretch>
              <a:fillRect/>
            </a:stretch>
          </p:blipFill>
          <p:spPr>
            <a:xfrm>
              <a:off x="6962608" y="1551804"/>
              <a:ext cx="3293362" cy="6858000"/>
            </a:xfrm>
            <a:prstGeom prst="rect">
              <a:avLst/>
            </a:prstGeom>
          </p:spPr>
        </p:pic>
      </p:grpSp>
      <p:grpSp>
        <p:nvGrpSpPr>
          <p:cNvPr id="29" name="Group 28">
            <a:extLst>
              <a:ext uri="{FF2B5EF4-FFF2-40B4-BE49-F238E27FC236}">
                <a16:creationId xmlns:a16="http://schemas.microsoft.com/office/drawing/2014/main" id="{AA6F6614-4601-F0AD-3B9F-F8E2FB9DE5FB}"/>
              </a:ext>
            </a:extLst>
          </p:cNvPr>
          <p:cNvGrpSpPr/>
          <p:nvPr/>
        </p:nvGrpSpPr>
        <p:grpSpPr>
          <a:xfrm>
            <a:off x="8441381" y="1960215"/>
            <a:ext cx="3815439" cy="4486032"/>
            <a:chOff x="6486144" y="198947"/>
            <a:chExt cx="5663627" cy="6659053"/>
          </a:xfrm>
        </p:grpSpPr>
        <p:pic>
          <p:nvPicPr>
            <p:cNvPr id="30" name="Picture 29">
              <a:extLst>
                <a:ext uri="{FF2B5EF4-FFF2-40B4-BE49-F238E27FC236}">
                  <a16:creationId xmlns:a16="http://schemas.microsoft.com/office/drawing/2014/main" id="{170532DE-7EBE-7678-2E0C-741F5DBC54B7}"/>
                </a:ext>
              </a:extLst>
            </p:cNvPr>
            <p:cNvPicPr>
              <a:picLocks noChangeAspect="1"/>
            </p:cNvPicPr>
            <p:nvPr/>
          </p:nvPicPr>
          <p:blipFill>
            <a:blip r:embed="rId7"/>
            <a:stretch>
              <a:fillRect/>
            </a:stretch>
          </p:blipFill>
          <p:spPr>
            <a:xfrm>
              <a:off x="7193189" y="635272"/>
              <a:ext cx="3992573" cy="5773127"/>
            </a:xfrm>
            <a:prstGeom prst="rect">
              <a:avLst/>
            </a:prstGeom>
          </p:spPr>
        </p:pic>
        <p:pic>
          <p:nvPicPr>
            <p:cNvPr id="31" name="Picture 30" descr="Shape&#10;&#10;Description automatically generated">
              <a:extLst>
                <a:ext uri="{FF2B5EF4-FFF2-40B4-BE49-F238E27FC236}">
                  <a16:creationId xmlns:a16="http://schemas.microsoft.com/office/drawing/2014/main" id="{50BC08BC-1288-1E65-62F7-97419D6C5115}"/>
                </a:ext>
              </a:extLst>
            </p:cNvPr>
            <p:cNvPicPr>
              <a:picLocks noChangeAspect="1"/>
            </p:cNvPicPr>
            <p:nvPr/>
          </p:nvPicPr>
          <p:blipFill rotWithShape="1">
            <a:blip r:embed="rId3">
              <a:extLst>
                <a:ext uri="{28A0092B-C50C-407E-A947-70E740481C1C}">
                  <a14:useLocalDpi xmlns:a14="http://schemas.microsoft.com/office/drawing/2010/main" val="0"/>
                </a:ext>
              </a:extLst>
            </a:blip>
            <a:srcRect l="30660" t="6448" r="28544" b="8278"/>
            <a:stretch/>
          </p:blipFill>
          <p:spPr>
            <a:xfrm>
              <a:off x="6486144" y="198947"/>
              <a:ext cx="5663627" cy="6659053"/>
            </a:xfrm>
            <a:prstGeom prst="rect">
              <a:avLst/>
            </a:prstGeom>
          </p:spPr>
        </p:pic>
      </p:grpSp>
      <p:grpSp>
        <p:nvGrpSpPr>
          <p:cNvPr id="24" name="Group 23">
            <a:extLst>
              <a:ext uri="{FF2B5EF4-FFF2-40B4-BE49-F238E27FC236}">
                <a16:creationId xmlns:a16="http://schemas.microsoft.com/office/drawing/2014/main" id="{02364077-A488-0012-A1FF-8BA394303905}"/>
              </a:ext>
            </a:extLst>
          </p:cNvPr>
          <p:cNvGrpSpPr/>
          <p:nvPr/>
        </p:nvGrpSpPr>
        <p:grpSpPr>
          <a:xfrm>
            <a:off x="8352737" y="3415934"/>
            <a:ext cx="1728370" cy="3599107"/>
            <a:chOff x="8598679" y="1555060"/>
            <a:chExt cx="3115095" cy="6486781"/>
          </a:xfrm>
        </p:grpSpPr>
        <p:pic>
          <p:nvPicPr>
            <p:cNvPr id="13" name="Picture 12" descr="A screenshot of a phone&#10;&#10;AI-generated content may be incorrect.">
              <a:extLst>
                <a:ext uri="{FF2B5EF4-FFF2-40B4-BE49-F238E27FC236}">
                  <a16:creationId xmlns:a16="http://schemas.microsoft.com/office/drawing/2014/main" id="{1C025C05-1B04-98FD-1A43-4B10794FF9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14669" y="2321499"/>
              <a:ext cx="2284422" cy="4944063"/>
            </a:xfrm>
            <a:prstGeom prst="rect">
              <a:avLst/>
            </a:prstGeom>
          </p:spPr>
        </p:pic>
        <p:pic>
          <p:nvPicPr>
            <p:cNvPr id="23" name="Picture 22" descr="A black cellphone with a black background&#10;&#10;AI-generated content may be incorrect.">
              <a:extLst>
                <a:ext uri="{FF2B5EF4-FFF2-40B4-BE49-F238E27FC236}">
                  <a16:creationId xmlns:a16="http://schemas.microsoft.com/office/drawing/2014/main" id="{E4D176F7-30D2-DEB5-FAD3-CD3D7C12FB82}"/>
                </a:ext>
              </a:extLst>
            </p:cNvPr>
            <p:cNvPicPr>
              <a:picLocks noChangeAspect="1"/>
            </p:cNvPicPr>
            <p:nvPr/>
          </p:nvPicPr>
          <p:blipFill>
            <a:blip r:embed="rId6">
              <a:extLst>
                <a:ext uri="{28A0092B-C50C-407E-A947-70E740481C1C}">
                  <a14:useLocalDpi xmlns:a14="http://schemas.microsoft.com/office/drawing/2010/main" val="0"/>
                </a:ext>
              </a:extLst>
            </a:blip>
            <a:srcRect l="36064" r="36281"/>
            <a:stretch>
              <a:fillRect/>
            </a:stretch>
          </p:blipFill>
          <p:spPr>
            <a:xfrm>
              <a:off x="8598679" y="1555060"/>
              <a:ext cx="3115095" cy="6486781"/>
            </a:xfrm>
            <a:prstGeom prst="rect">
              <a:avLst/>
            </a:prstGeom>
          </p:spPr>
        </p:pic>
      </p:grpSp>
      <p:sp>
        <p:nvSpPr>
          <p:cNvPr id="32" name="Rectangle: Rounded Corners 31">
            <a:extLst>
              <a:ext uri="{FF2B5EF4-FFF2-40B4-BE49-F238E27FC236}">
                <a16:creationId xmlns:a16="http://schemas.microsoft.com/office/drawing/2014/main" id="{5290099E-CA39-8268-2AF7-5D0BE3F43D75}"/>
              </a:ext>
            </a:extLst>
          </p:cNvPr>
          <p:cNvSpPr/>
          <p:nvPr/>
        </p:nvSpPr>
        <p:spPr>
          <a:xfrm>
            <a:off x="8721213" y="6097823"/>
            <a:ext cx="462116" cy="179588"/>
          </a:xfrm>
          <a:prstGeom prst="roundRect">
            <a:avLst/>
          </a:prstGeom>
          <a:noFill/>
          <a:ln w="19050">
            <a:solidFill>
              <a:srgbClr val="F657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48583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052FD21-F417-37C3-7B11-7E78FEBABF4E}"/>
            </a:ext>
          </a:extLst>
        </p:cNvPr>
        <p:cNvGrpSpPr/>
        <p:nvPr/>
      </p:nvGrpSpPr>
      <p:grpSpPr>
        <a:xfrm>
          <a:off x="0" y="0"/>
          <a:ext cx="0" cy="0"/>
          <a:chOff x="0" y="0"/>
          <a:chExt cx="0" cy="0"/>
        </a:xfrm>
      </p:grpSpPr>
      <p:pic>
        <p:nvPicPr>
          <p:cNvPr id="11" name="Picture 10" descr="A family lying on the floor looking at a tablet&#10;&#10;AI-generated content may be incorrect.">
            <a:extLst>
              <a:ext uri="{FF2B5EF4-FFF2-40B4-BE49-F238E27FC236}">
                <a16:creationId xmlns:a16="http://schemas.microsoft.com/office/drawing/2014/main" id="{774C8115-C2F2-7191-5EED-395A58E6D279}"/>
              </a:ext>
            </a:extLst>
          </p:cNvPr>
          <p:cNvPicPr>
            <a:picLocks noChangeAspect="1"/>
          </p:cNvPicPr>
          <p:nvPr/>
        </p:nvPicPr>
        <p:blipFill>
          <a:blip r:embed="rId4"/>
          <a:srcRect t="27275" r="16990" b="1"/>
          <a:stretch>
            <a:fillRect/>
          </a:stretch>
        </p:blipFill>
        <p:spPr>
          <a:xfrm>
            <a:off x="-13335" y="0"/>
            <a:ext cx="12191999" cy="7120890"/>
          </a:xfrm>
          <a:prstGeom prst="rect">
            <a:avLst/>
          </a:prstGeom>
        </p:spPr>
      </p:pic>
      <p:sp>
        <p:nvSpPr>
          <p:cNvPr id="2" name="Footer Placeholder 1">
            <a:extLst>
              <a:ext uri="{FF2B5EF4-FFF2-40B4-BE49-F238E27FC236}">
                <a16:creationId xmlns:a16="http://schemas.microsoft.com/office/drawing/2014/main" id="{21D9AB71-B7E3-9303-A5EF-77990FCDB98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8" name="Rectangle 7">
            <a:extLst>
              <a:ext uri="{FF2B5EF4-FFF2-40B4-BE49-F238E27FC236}">
                <a16:creationId xmlns:a16="http://schemas.microsoft.com/office/drawing/2014/main" id="{3B3B96D5-0FAC-BB31-4D9C-FC17256731EA}"/>
              </a:ext>
            </a:extLst>
          </p:cNvPr>
          <p:cNvSpPr/>
          <p:nvPr/>
        </p:nvSpPr>
        <p:spPr>
          <a:xfrm>
            <a:off x="-618109" y="4183380"/>
            <a:ext cx="13715999" cy="1469025"/>
          </a:xfrm>
          <a:prstGeom prst="rect">
            <a:avLst/>
          </a:prstGeom>
          <a:solidFill>
            <a:srgbClr val="FFFFFF">
              <a:alpha val="80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5" name="Subtitle 4">
            <a:extLst>
              <a:ext uri="{FF2B5EF4-FFF2-40B4-BE49-F238E27FC236}">
                <a16:creationId xmlns:a16="http://schemas.microsoft.com/office/drawing/2014/main" id="{672C6D4B-1205-CD8D-E1D0-AC7904B1A58F}"/>
              </a:ext>
            </a:extLst>
          </p:cNvPr>
          <p:cNvSpPr txBox="1">
            <a:spLocks/>
          </p:cNvSpPr>
          <p:nvPr/>
        </p:nvSpPr>
        <p:spPr>
          <a:xfrm>
            <a:off x="333024" y="4357575"/>
            <a:ext cx="11525947" cy="1120633"/>
          </a:xfrm>
          <a:prstGeom prst="rect">
            <a:avLst/>
          </a:prstGeom>
          <a:noFill/>
          <a:ln>
            <a:noFill/>
          </a:ln>
        </p:spPr>
        <p:txBody>
          <a:bodyPr spcFirstLastPara="1" wrap="square" lIns="162533" tIns="162533" rIns="162533" bIns="162533"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40" rtl="0" eaLnBrk="1" fontAlgn="auto" latinLnBrk="0" hangingPunct="1">
              <a:lnSpc>
                <a:spcPct val="100000"/>
              </a:lnSpc>
              <a:spcBef>
                <a:spcPts val="0"/>
              </a:spcBef>
              <a:spcAft>
                <a:spcPts val="800"/>
              </a:spcAft>
              <a:buClr>
                <a:srgbClr val="000000"/>
              </a:buClr>
              <a:buSzTx/>
              <a:buFontTx/>
              <a:buNone/>
              <a:tabLst/>
              <a:defRPr/>
            </a:pPr>
            <a:r>
              <a:rPr kumimoji="0" lang="en-US" sz="3200" b="0" i="0" u="none" strike="noStrike" kern="0" cap="none" spc="0" normalizeH="0" baseline="0" noProof="0" dirty="0">
                <a:ln>
                  <a:noFill/>
                </a:ln>
                <a:solidFill>
                  <a:srgbClr val="3B3461"/>
                </a:solidFill>
                <a:effectLst/>
                <a:uLnTx/>
                <a:uFillTx/>
                <a:latin typeface="Aptos" panose="020B0004020202020204" pitchFamily="34" charset="0"/>
                <a:ea typeface="+mn-ea"/>
                <a:cs typeface="Calibri" panose="020F0502020204030204" pitchFamily="34" charset="0"/>
              </a:rPr>
              <a:t>One platform that </a:t>
            </a:r>
            <a:r>
              <a:rPr kumimoji="0" lang="en-US" sz="3200" i="0" u="none" strike="noStrike" kern="0" cap="none" spc="0" normalizeH="0" baseline="0" noProof="0" dirty="0">
                <a:ln>
                  <a:noFill/>
                </a:ln>
                <a:solidFill>
                  <a:srgbClr val="3B3461"/>
                </a:solidFill>
                <a:effectLst/>
                <a:uLnTx/>
                <a:uFillTx/>
                <a:latin typeface="Aptos" panose="020B0004020202020204" pitchFamily="34" charset="0"/>
                <a:ea typeface="+mn-ea"/>
                <a:cs typeface="Calibri" panose="020F0502020204030204" pitchFamily="34" charset="0"/>
              </a:rPr>
              <a:t>supports students and families in building </a:t>
            </a:r>
            <a:r>
              <a:rPr kumimoji="0" lang="en-US" sz="3200" b="1" i="0" u="none" strike="noStrike" kern="0" cap="none" spc="0" normalizeH="0" baseline="0" noProof="0" dirty="0">
                <a:ln>
                  <a:noFill/>
                </a:ln>
                <a:solidFill>
                  <a:srgbClr val="3B3461"/>
                </a:solidFill>
                <a:effectLst/>
                <a:uLnTx/>
                <a:uFillTx/>
                <a:latin typeface="Aptos" panose="020B0004020202020204" pitchFamily="34" charset="0"/>
                <a:ea typeface="+mn-ea"/>
                <a:cs typeface="Calibri" panose="020F0502020204030204" pitchFamily="34" charset="0"/>
              </a:rPr>
              <a:t>long-term literacy skills</a:t>
            </a:r>
            <a:r>
              <a:rPr kumimoji="0" lang="en-US" sz="3200" i="0" u="none" strike="noStrike" kern="0" cap="none" spc="0" normalizeH="0" baseline="0" noProof="0" dirty="0">
                <a:ln>
                  <a:noFill/>
                </a:ln>
                <a:solidFill>
                  <a:srgbClr val="3B3461"/>
                </a:solidFill>
                <a:effectLst/>
                <a:uLnTx/>
                <a:uFillTx/>
                <a:latin typeface="Aptos" panose="020B0004020202020204" pitchFamily="34" charset="0"/>
                <a:ea typeface="+mn-ea"/>
                <a:cs typeface="Calibri" panose="020F0502020204030204" pitchFamily="34" charset="0"/>
              </a:rPr>
              <a:t>.</a:t>
            </a:r>
            <a:endParaRPr kumimoji="0" lang="en-US" sz="3200" b="0" i="0" u="none" strike="noStrike" kern="0" cap="none" spc="0" normalizeH="0" baseline="0" noProof="0" dirty="0">
              <a:ln>
                <a:noFill/>
              </a:ln>
              <a:solidFill>
                <a:srgbClr val="3B3461"/>
              </a:solidFill>
              <a:effectLst/>
              <a:uLnTx/>
              <a:uFillTx/>
              <a:latin typeface="Aptos" panose="020B000402020202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AA38B416-8D98-6F0B-397E-00350378995E}"/>
              </a:ext>
            </a:extLst>
          </p:cNvPr>
          <p:cNvSpPr/>
          <p:nvPr/>
        </p:nvSpPr>
        <p:spPr>
          <a:xfrm>
            <a:off x="-2" y="5852160"/>
            <a:ext cx="12192001" cy="1066800"/>
          </a:xfrm>
          <a:prstGeom prst="rect">
            <a:avLst/>
          </a:prstGeom>
          <a:solidFill>
            <a:srgbClr val="3B3461">
              <a:alpha val="80000"/>
            </a:srgb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6" name="Shape 5250">
            <a:extLst>
              <a:ext uri="{FF2B5EF4-FFF2-40B4-BE49-F238E27FC236}">
                <a16:creationId xmlns:a16="http://schemas.microsoft.com/office/drawing/2014/main" id="{0FA16B29-F78D-6F20-6326-94E8CC668733}"/>
              </a:ext>
            </a:extLst>
          </p:cNvPr>
          <p:cNvSpPr/>
          <p:nvPr/>
        </p:nvSpPr>
        <p:spPr>
          <a:xfrm>
            <a:off x="1221104" y="6188243"/>
            <a:ext cx="11290586" cy="470002"/>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spAutoFit/>
          </a:bodyPr>
          <a:lstStyle/>
          <a:p>
            <a:pPr marL="0" marR="0" lvl="0" indent="0" algn="l" defTabSz="1219170" rtl="0" eaLnBrk="1" fontAlgn="auto" latinLnBrk="0" hangingPunct="1">
              <a:lnSpc>
                <a:spcPct val="7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3600" b="1" i="0" u="none" strike="noStrike" kern="0" cap="none" spc="0" normalizeH="0" baseline="0" noProof="0">
                <a:ln>
                  <a:noFill/>
                </a:ln>
                <a:solidFill>
                  <a:srgbClr val="FFFFFF"/>
                </a:solidFill>
                <a:effectLst/>
                <a:uLnTx/>
                <a:uFillTx/>
                <a:latin typeface="Aptos Display" panose="020B0004020202020204" pitchFamily="34" charset="0"/>
                <a:sym typeface="Geomanist Ultra"/>
              </a:rPr>
              <a:t>Contact your Sora team</a:t>
            </a:r>
            <a:endParaRPr kumimoji="0" sz="3600" b="1" i="0" u="none" strike="noStrike" kern="0" cap="none" spc="0" normalizeH="0" baseline="0" noProof="0">
              <a:ln>
                <a:noFill/>
              </a:ln>
              <a:solidFill>
                <a:srgbClr val="FFFFFF"/>
              </a:solidFill>
              <a:effectLst/>
              <a:uLnTx/>
              <a:uFillTx/>
              <a:latin typeface="Aptos Display" panose="020B0004020202020204" pitchFamily="34" charset="0"/>
              <a:sym typeface="Geomanist Ultra"/>
            </a:endParaRPr>
          </a:p>
        </p:txBody>
      </p:sp>
      <p:sp>
        <p:nvSpPr>
          <p:cNvPr id="13" name="Shape 5250">
            <a:extLst>
              <a:ext uri="{FF2B5EF4-FFF2-40B4-BE49-F238E27FC236}">
                <a16:creationId xmlns:a16="http://schemas.microsoft.com/office/drawing/2014/main" id="{C82B6B2B-7905-87AD-7E23-7376587B6B8D}"/>
              </a:ext>
            </a:extLst>
          </p:cNvPr>
          <p:cNvSpPr/>
          <p:nvPr/>
        </p:nvSpPr>
        <p:spPr>
          <a:xfrm>
            <a:off x="1354590" y="295572"/>
            <a:ext cx="9962594" cy="516554"/>
          </a:xfrm>
          <a:prstGeom prst="rect">
            <a:avLst/>
          </a:prstGeom>
          <a:ln w="12700">
            <a:miter lim="400000"/>
          </a:ln>
          <a:extLst>
            <a:ext uri="{C572A759-6A51-4108-AA02-DFA0A04FC94B}">
              <ma14:wrappingTextBoxFlag xmlns:ma14="http://schemas.microsoft.com/office/mac/drawingml/2011/main" xmlns="" val="1"/>
            </a:ext>
          </a:extLst>
        </p:spPr>
        <p:txBody>
          <a:bodyPr wrap="square" lIns="25401" tIns="25401" rIns="25401" bIns="25401">
            <a:spAutoFit/>
          </a:bodyPr>
          <a:lstStyle/>
          <a:p>
            <a:pPr marL="0" marR="0" lvl="0" indent="0" algn="ctr" defTabSz="1219170" rtl="0" eaLnBrk="1" fontAlgn="auto" latinLnBrk="0" hangingPunct="1">
              <a:lnSpc>
                <a:spcPct val="70000"/>
              </a:lnSpc>
              <a:spcBef>
                <a:spcPts val="0"/>
              </a:spcBef>
              <a:spcAft>
                <a:spcPts val="0"/>
              </a:spcAft>
              <a:buClr>
                <a:srgbClr val="000000"/>
              </a:buClr>
              <a:buSzTx/>
              <a:buFontTx/>
              <a:buNone/>
              <a:tabLst/>
              <a:defRPr sz="12000">
                <a:solidFill>
                  <a:srgbClr val="4C6077"/>
                </a:solidFill>
                <a:latin typeface="Geomanist Ultra"/>
                <a:ea typeface="Geomanist Ultra"/>
                <a:cs typeface="Geomanist Ultra"/>
                <a:sym typeface="Geomanist Ultra"/>
              </a:defRPr>
            </a:pPr>
            <a:r>
              <a:rPr kumimoji="0" lang="en-US" sz="4000" b="1" i="0" u="none" strike="noStrike" kern="0" cap="none" spc="0" normalizeH="0" baseline="0" noProof="0" dirty="0">
                <a:ln>
                  <a:noFill/>
                </a:ln>
                <a:solidFill>
                  <a:srgbClr val="3B3461"/>
                </a:solidFill>
                <a:effectLst/>
                <a:uLnTx/>
                <a:uFillTx/>
                <a:latin typeface="Aptos Display" panose="020B0004020202020204" pitchFamily="34" charset="0"/>
                <a:sym typeface="Geomanist Ultra"/>
              </a:rPr>
              <a:t>You are walking away with…</a:t>
            </a:r>
            <a:endParaRPr kumimoji="0" sz="4000" b="1" i="0" u="none" strike="noStrike" kern="0" cap="none" spc="0" normalizeH="0" baseline="0" noProof="0" dirty="0">
              <a:ln>
                <a:noFill/>
              </a:ln>
              <a:solidFill>
                <a:srgbClr val="3B3461"/>
              </a:solidFill>
              <a:effectLst/>
              <a:uLnTx/>
              <a:uFillTx/>
              <a:latin typeface="Aptos Display" panose="020B0004020202020204" pitchFamily="34" charset="0"/>
              <a:sym typeface="Geomanist Ultra"/>
            </a:endParaRPr>
          </a:p>
        </p:txBody>
      </p:sp>
      <p:pic>
        <p:nvPicPr>
          <p:cNvPr id="10" name="Picture 9" descr="A blue cartoon character with purple text&#10;&#10;AI-generated content may be incorrect.">
            <a:extLst>
              <a:ext uri="{FF2B5EF4-FFF2-40B4-BE49-F238E27FC236}">
                <a16:creationId xmlns:a16="http://schemas.microsoft.com/office/drawing/2014/main" id="{94DC6883-E340-0411-0415-7B71579B25C7}"/>
              </a:ext>
            </a:extLst>
          </p:cNvPr>
          <p:cNvPicPr>
            <a:picLocks noChangeAspect="1"/>
          </p:cNvPicPr>
          <p:nvPr/>
        </p:nvPicPr>
        <p:blipFill>
          <a:blip r:embed="rId5">
            <a:extLst>
              <a:ext uri="{28A0092B-C50C-407E-A947-70E740481C1C}">
                <a14:useLocalDpi xmlns:a14="http://schemas.microsoft.com/office/drawing/2010/main" val="0"/>
              </a:ext>
            </a:extLst>
          </a:blip>
          <a:srcRect r="62148"/>
          <a:stretch>
            <a:fillRect/>
          </a:stretch>
        </p:blipFill>
        <p:spPr>
          <a:xfrm>
            <a:off x="319692" y="5996940"/>
            <a:ext cx="777937" cy="899160"/>
          </a:xfrm>
          <a:prstGeom prst="rect">
            <a:avLst/>
          </a:prstGeom>
        </p:spPr>
      </p:pic>
    </p:spTree>
    <p:custDataLst>
      <p:tags r:id="rId1"/>
    </p:custDataLst>
    <p:extLst>
      <p:ext uri="{BB962C8B-B14F-4D97-AF65-F5344CB8AC3E}">
        <p14:creationId xmlns:p14="http://schemas.microsoft.com/office/powerpoint/2010/main" val="10755362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Business 2021 Annual Report Infographics by Slidesgo">
  <a:themeElements>
    <a:clrScheme name="Simple Light">
      <a:dk1>
        <a:srgbClr val="000000"/>
      </a:dk1>
      <a:lt1>
        <a:srgbClr val="FFFFFF"/>
      </a:lt1>
      <a:dk2>
        <a:srgbClr val="666666"/>
      </a:dk2>
      <a:lt2>
        <a:srgbClr val="D9D9D9"/>
      </a:lt2>
      <a:accent1>
        <a:srgbClr val="1642C5"/>
      </a:accent1>
      <a:accent2>
        <a:srgbClr val="155FE5"/>
      </a:accent2>
      <a:accent3>
        <a:srgbClr val="2A8BFD"/>
      </a:accent3>
      <a:accent4>
        <a:srgbClr val="434343"/>
      </a:accent4>
      <a:accent5>
        <a:srgbClr val="888888"/>
      </a:accent5>
      <a:accent6>
        <a:srgbClr val="CCCCCC"/>
      </a:accent6>
      <a:hlink>
        <a:srgbClr val="000000"/>
      </a:hlink>
      <a:folHlink>
        <a:srgbClr val="0097A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6881146-1ed5-45a9-ab05-f6d89a22e079" xsi:nil="true"/>
    <lcf76f155ced4ddcb4097134ff3c332f xmlns="e856412d-d52d-4cef-b8c5-0b55311de7f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546527EE7FF9C4BA66006B12DA5BF2A" ma:contentTypeVersion="13" ma:contentTypeDescription="Create a new document." ma:contentTypeScope="" ma:versionID="37244240ad70c330d281c530cc69644b">
  <xsd:schema xmlns:xsd="http://www.w3.org/2001/XMLSchema" xmlns:xs="http://www.w3.org/2001/XMLSchema" xmlns:p="http://schemas.microsoft.com/office/2006/metadata/properties" xmlns:ns2="e856412d-d52d-4cef-b8c5-0b55311de7f1" xmlns:ns3="e6881146-1ed5-45a9-ab05-f6d89a22e079" targetNamespace="http://schemas.microsoft.com/office/2006/metadata/properties" ma:root="true" ma:fieldsID="240c05918175cc624dac7b6822b84a57" ns2:_="" ns3:_="">
    <xsd:import namespace="e856412d-d52d-4cef-b8c5-0b55311de7f1"/>
    <xsd:import namespace="e6881146-1ed5-45a9-ab05-f6d89a22e0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6412d-d52d-4cef-b8c5-0b55311de7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bd51759-e030-4beb-8614-4da7fd367e1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881146-1ed5-45a9-ab05-f6d89a22e07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1b0567b-18b8-4b7b-a33b-619f217ca9c3}" ma:internalName="TaxCatchAll" ma:showField="CatchAllData" ma:web="e6881146-1ed5-45a9-ab05-f6d89a22e0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A646EF-B75F-4734-ACA1-ED6240411E3C}">
  <ds:schemaRefs>
    <ds:schemaRef ds:uri="http://schemas.microsoft.com/sharepoint/v3/contenttype/forms"/>
  </ds:schemaRefs>
</ds:datastoreItem>
</file>

<file path=customXml/itemProps2.xml><?xml version="1.0" encoding="utf-8"?>
<ds:datastoreItem xmlns:ds="http://schemas.openxmlformats.org/officeDocument/2006/customXml" ds:itemID="{802B7DA8-772E-4940-B942-EBFCAFDAA71C}">
  <ds:schemaRefs>
    <ds:schemaRef ds:uri="57a0d927-8d24-49fb-9ffb-58db4a8149b6"/>
    <ds:schemaRef ds:uri="5c83d5db-a57d-4f57-8cba-e5e102dee048"/>
    <ds:schemaRef ds:uri="e38548c0-ad4f-40d8-a575-e01c51b37b3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6881146-1ed5-45a9-ab05-f6d89a22e079"/>
    <ds:schemaRef ds:uri="e856412d-d52d-4cef-b8c5-0b55311de7f1"/>
  </ds:schemaRefs>
</ds:datastoreItem>
</file>

<file path=customXml/itemProps3.xml><?xml version="1.0" encoding="utf-8"?>
<ds:datastoreItem xmlns:ds="http://schemas.openxmlformats.org/officeDocument/2006/customXml" ds:itemID="{3EA3C5A4-C49E-4D9F-81EB-AFCB39FFDE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6412d-d52d-4cef-b8c5-0b55311de7f1"/>
    <ds:schemaRef ds:uri="e6881146-1ed5-45a9-ab05-f6d89a22e0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743120f-3a18-4df8-ba62-3146996eda83}" enabled="0" method="" siteId="{a743120f-3a18-4df8-ba62-3146996eda83}" removed="1"/>
</clbl:labelList>
</file>

<file path=docProps/app.xml><?xml version="1.0" encoding="utf-8"?>
<Properties xmlns="http://schemas.openxmlformats.org/officeDocument/2006/extended-properties" xmlns:vt="http://schemas.openxmlformats.org/officeDocument/2006/docPropsVTypes">
  <TotalTime>0</TotalTime>
  <Words>2080</Words>
  <Application>Microsoft Office PowerPoint</Application>
  <PresentationFormat>Widescreen</PresentationFormat>
  <Paragraphs>189</Paragraphs>
  <Slides>18</Slides>
  <Notes>18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18</vt:i4>
      </vt:variant>
    </vt:vector>
  </HeadingPairs>
  <TitlesOfParts>
    <vt:vector size="27" baseType="lpstr">
      <vt:lpstr>Aptos</vt:lpstr>
      <vt:lpstr>Aptos Display</vt:lpstr>
      <vt:lpstr>Arial</vt:lpstr>
      <vt:lpstr>Calibri</vt:lpstr>
      <vt:lpstr>Fira Sans Extra Condensed</vt:lpstr>
      <vt:lpstr>Roboto</vt:lpstr>
      <vt:lpstr>1_Office Theme</vt:lpstr>
      <vt:lpstr>3_Office Theme</vt:lpstr>
      <vt:lpstr>2_Business 2021 Annual Report Infographics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Gabby Cregan</dc:creator>
  <cp:lastModifiedBy>Ana Petrovic</cp:lastModifiedBy>
  <cp:revision>5</cp:revision>
  <cp:lastPrinted>2025-10-16T15:07:59Z</cp:lastPrinted>
  <dcterms:created xsi:type="dcterms:W3CDTF">2024-10-02T17:50:28Z</dcterms:created>
  <dcterms:modified xsi:type="dcterms:W3CDTF">2026-01-16T20:44:59Z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0x010100E546527EE7FF9C4BA66006B12DA5BF2A</vt:lpwstr>
  </property>
  <property fmtid="{D5CDD505-2E9C-101B-9397-08002B2CF9AE}" pid="3" name="MediaServiceImageTags">
    <vt:lpwstr/>
  </property>
</Properties>
</file>